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26"/>
  </p:notesMasterIdLst>
  <p:sldIdLst>
    <p:sldId id="371" r:id="rId2"/>
    <p:sldId id="370" r:id="rId3"/>
    <p:sldId id="369" r:id="rId4"/>
    <p:sldId id="368" r:id="rId5"/>
    <p:sldId id="394" r:id="rId6"/>
    <p:sldId id="366" r:id="rId7"/>
    <p:sldId id="365" r:id="rId8"/>
    <p:sldId id="364" r:id="rId9"/>
    <p:sldId id="391" r:id="rId10"/>
    <p:sldId id="390" r:id="rId11"/>
    <p:sldId id="389" r:id="rId12"/>
    <p:sldId id="392" r:id="rId13"/>
    <p:sldId id="363" r:id="rId14"/>
    <p:sldId id="382" r:id="rId15"/>
    <p:sldId id="375" r:id="rId16"/>
    <p:sldId id="362" r:id="rId17"/>
    <p:sldId id="383" r:id="rId18"/>
    <p:sldId id="393" r:id="rId19"/>
    <p:sldId id="377" r:id="rId20"/>
    <p:sldId id="380" r:id="rId21"/>
    <p:sldId id="381" r:id="rId22"/>
    <p:sldId id="361" r:id="rId23"/>
    <p:sldId id="360" r:id="rId24"/>
    <p:sldId id="359" r:id="rId25"/>
  </p:sldIdLst>
  <p:sldSz cx="9144000" cy="5143500" type="screen16x9"/>
  <p:notesSz cx="6858000" cy="9144000"/>
  <p:embeddedFontLst>
    <p:embeddedFont>
      <p:font typeface="Abel" panose="02000506030000020004" pitchFamily="2" charset="0"/>
      <p:regular r:id="rId27"/>
    </p:embeddedFont>
    <p:embeddedFont>
      <p:font typeface="Cambria Math" panose="02040503050406030204" pitchFamily="18" charset="0"/>
      <p:regular r:id="rId28"/>
    </p:embeddedFon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Roboto Condensed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C35"/>
    <a:srgbClr val="192C35"/>
    <a:srgbClr val="475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3810C-446A-D7BC-D203-CEDDD5C112E8}" v="498" dt="2024-01-10T23:55:50.940"/>
    <p1510:client id="{12E9BED3-DDB3-982C-0EA9-7AC05C1C2943}" v="177" dt="2024-01-12T15:24:52.213"/>
    <p1510:client id="{20A2DBD4-FC65-3ABA-282E-C103205CAF4D}" v="1389" dt="2024-01-12T02:28:53.001"/>
    <p1510:client id="{2E83172B-56E3-15A7-4759-3BB4E53A484F}" v="692" dt="2024-01-11T19:04:28.906"/>
    <p1510:client id="{3790FFF3-171D-5E68-D992-40496D6AE650}" v="345" dt="2024-01-11T00:42:18.079"/>
    <p1510:client id="{3BDD85B1-C0C7-B051-00DE-A0ABF4EC7C39}" v="671" dt="2024-01-12T15:23:35.318"/>
    <p1510:client id="{41A81418-5CB7-5E47-D8C6-FBF6C5B06EC4}" v="713" dt="2024-01-11T23:44:57.321"/>
    <p1510:client id="{585EA414-D0BF-73F7-5823-4FD6E2BC3E88}" v="25" dt="2024-01-11T04:13:24.277"/>
    <p1510:client id="{C81B81DC-EC92-B12C-3D50-55A9B03534FF}" v="2" dt="2024-01-11T02:37:21.132"/>
    <p1510:client id="{DA04AB36-C160-F081-CEE2-CCD24866BF00}" v="194" dt="2024-01-11T02:15:29.605"/>
    <p1510:client id="{E7FAFC02-6E51-5A25-CDAA-B49508AB36CD}" v="30" dt="2024-01-11T02:34:53.040"/>
  </p1510:revLst>
</p1510:revInfo>
</file>

<file path=ppt/tableStyles.xml><?xml version="1.0" encoding="utf-8"?>
<a:tblStyleLst xmlns:a="http://schemas.openxmlformats.org/drawingml/2006/main" def="{566C357D-608E-4C33-A931-8850B3EADECE}">
  <a:tblStyle styleId="{566C357D-608E-4C33-A931-8850B3EADE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161" d="100"/>
          <a:sy n="161" d="100"/>
        </p:scale>
        <p:origin x="-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9aea31311b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9aea31311b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12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5F089BDD-A296-B67E-1C59-26700EEDA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>
            <a:extLst>
              <a:ext uri="{FF2B5EF4-FFF2-40B4-BE49-F238E27FC236}">
                <a16:creationId xmlns:a16="http://schemas.microsoft.com/office/drawing/2014/main" id="{51D18CFC-4541-2F3E-6687-60B9D421A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>
            <a:extLst>
              <a:ext uri="{FF2B5EF4-FFF2-40B4-BE49-F238E27FC236}">
                <a16:creationId xmlns:a16="http://schemas.microsoft.com/office/drawing/2014/main" id="{DE2E8E3D-0EA5-2F20-F627-75E5F24A8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153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5F089BDD-A296-B67E-1C59-26700EEDA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>
            <a:extLst>
              <a:ext uri="{FF2B5EF4-FFF2-40B4-BE49-F238E27FC236}">
                <a16:creationId xmlns:a16="http://schemas.microsoft.com/office/drawing/2014/main" id="{51D18CFC-4541-2F3E-6687-60B9D421A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>
            <a:extLst>
              <a:ext uri="{FF2B5EF4-FFF2-40B4-BE49-F238E27FC236}">
                <a16:creationId xmlns:a16="http://schemas.microsoft.com/office/drawing/2014/main" id="{DE2E8E3D-0EA5-2F20-F627-75E5F24A8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886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5F089BDD-A296-B67E-1C59-26700EEDA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>
            <a:extLst>
              <a:ext uri="{FF2B5EF4-FFF2-40B4-BE49-F238E27FC236}">
                <a16:creationId xmlns:a16="http://schemas.microsoft.com/office/drawing/2014/main" id="{51D18CFC-4541-2F3E-6687-60B9D421A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>
            <a:extLst>
              <a:ext uri="{FF2B5EF4-FFF2-40B4-BE49-F238E27FC236}">
                <a16:creationId xmlns:a16="http://schemas.microsoft.com/office/drawing/2014/main" id="{DE2E8E3D-0EA5-2F20-F627-75E5F24A8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4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afacedb7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afacedb7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265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>
          <a:extLst>
            <a:ext uri="{FF2B5EF4-FFF2-40B4-BE49-F238E27FC236}">
              <a16:creationId xmlns:a16="http://schemas.microsoft.com/office/drawing/2014/main" id="{7FDE79FF-CF7B-E70D-5D84-90CE3044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afacedb7c_0_279:notes">
            <a:extLst>
              <a:ext uri="{FF2B5EF4-FFF2-40B4-BE49-F238E27FC236}">
                <a16:creationId xmlns:a16="http://schemas.microsoft.com/office/drawing/2014/main" id="{D95D4720-323C-A36D-4E91-7C11F3B36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afacedb7c_0_279:notes">
            <a:extLst>
              <a:ext uri="{FF2B5EF4-FFF2-40B4-BE49-F238E27FC236}">
                <a16:creationId xmlns:a16="http://schemas.microsoft.com/office/drawing/2014/main" id="{DF1525A8-0DB8-50EE-85F7-165A8F123E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35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>
          <a:extLst>
            <a:ext uri="{FF2B5EF4-FFF2-40B4-BE49-F238E27FC236}">
              <a16:creationId xmlns:a16="http://schemas.microsoft.com/office/drawing/2014/main" id="{EB084F7F-8B29-1046-F2FA-93615902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afacedb7c_0_279:notes">
            <a:extLst>
              <a:ext uri="{FF2B5EF4-FFF2-40B4-BE49-F238E27FC236}">
                <a16:creationId xmlns:a16="http://schemas.microsoft.com/office/drawing/2014/main" id="{0DB46650-3FE8-4864-9ED4-D96752327D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afacedb7c_0_279:notes">
            <a:extLst>
              <a:ext uri="{FF2B5EF4-FFF2-40B4-BE49-F238E27FC236}">
                <a16:creationId xmlns:a16="http://schemas.microsoft.com/office/drawing/2014/main" id="{C5DFC442-10FE-B872-E800-6402EE3401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427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afacedb7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afacedb7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41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>
          <a:extLst>
            <a:ext uri="{FF2B5EF4-FFF2-40B4-BE49-F238E27FC236}">
              <a16:creationId xmlns:a16="http://schemas.microsoft.com/office/drawing/2014/main" id="{FD7CA60F-8F44-0285-1E70-83475532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afacedb7c_0_279:notes">
            <a:extLst>
              <a:ext uri="{FF2B5EF4-FFF2-40B4-BE49-F238E27FC236}">
                <a16:creationId xmlns:a16="http://schemas.microsoft.com/office/drawing/2014/main" id="{7BD6F913-59A0-F605-BDE0-EB43EC7ED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afacedb7c_0_279:notes">
            <a:extLst>
              <a:ext uri="{FF2B5EF4-FFF2-40B4-BE49-F238E27FC236}">
                <a16:creationId xmlns:a16="http://schemas.microsoft.com/office/drawing/2014/main" id="{DD4662A3-3F3A-33FC-B4ED-244731599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94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>
          <a:extLst>
            <a:ext uri="{FF2B5EF4-FFF2-40B4-BE49-F238E27FC236}">
              <a16:creationId xmlns:a16="http://schemas.microsoft.com/office/drawing/2014/main" id="{91B7A53A-2C57-3660-F679-1B84FAB73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afacedb7c_0_279:notes">
            <a:extLst>
              <a:ext uri="{FF2B5EF4-FFF2-40B4-BE49-F238E27FC236}">
                <a16:creationId xmlns:a16="http://schemas.microsoft.com/office/drawing/2014/main" id="{29413EBD-0118-0836-D267-5EB9019B0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afacedb7c_0_279:notes">
            <a:extLst>
              <a:ext uri="{FF2B5EF4-FFF2-40B4-BE49-F238E27FC236}">
                <a16:creationId xmlns:a16="http://schemas.microsoft.com/office/drawing/2014/main" id="{D3EFD4CB-793C-ECB8-2619-3B4363C31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433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>
          <a:extLst>
            <a:ext uri="{FF2B5EF4-FFF2-40B4-BE49-F238E27FC236}">
              <a16:creationId xmlns:a16="http://schemas.microsoft.com/office/drawing/2014/main" id="{78ADC80E-2095-0114-E09F-C664F600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afacedb7c_0_279:notes">
            <a:extLst>
              <a:ext uri="{FF2B5EF4-FFF2-40B4-BE49-F238E27FC236}">
                <a16:creationId xmlns:a16="http://schemas.microsoft.com/office/drawing/2014/main" id="{F3B4853D-714A-518A-1012-3D3A03571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afacedb7c_0_279:notes">
            <a:extLst>
              <a:ext uri="{FF2B5EF4-FFF2-40B4-BE49-F238E27FC236}">
                <a16:creationId xmlns:a16="http://schemas.microsoft.com/office/drawing/2014/main" id="{83AE9306-69A8-B3EC-36F6-75560C3D2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01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>
          <a:extLst>
            <a:ext uri="{FF2B5EF4-FFF2-40B4-BE49-F238E27FC236}">
              <a16:creationId xmlns:a16="http://schemas.microsoft.com/office/drawing/2014/main" id="{1AF9E4DA-3789-E6B6-F581-992D3CB89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afacedb7c_0_279:notes">
            <a:extLst>
              <a:ext uri="{FF2B5EF4-FFF2-40B4-BE49-F238E27FC236}">
                <a16:creationId xmlns:a16="http://schemas.microsoft.com/office/drawing/2014/main" id="{7B5FC1BB-A820-AAAC-E316-DF08114CE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afacedb7c_0_279:notes">
            <a:extLst>
              <a:ext uri="{FF2B5EF4-FFF2-40B4-BE49-F238E27FC236}">
                <a16:creationId xmlns:a16="http://schemas.microsoft.com/office/drawing/2014/main" id="{994F13A8-D6CB-8DFB-8634-6C0D695D5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323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>
          <a:extLst>
            <a:ext uri="{FF2B5EF4-FFF2-40B4-BE49-F238E27FC236}">
              <a16:creationId xmlns:a16="http://schemas.microsoft.com/office/drawing/2014/main" id="{DBB0DA4F-E331-9C59-47D5-31B5AA58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afacedb7c_0_279:notes">
            <a:extLst>
              <a:ext uri="{FF2B5EF4-FFF2-40B4-BE49-F238E27FC236}">
                <a16:creationId xmlns:a16="http://schemas.microsoft.com/office/drawing/2014/main" id="{55ED3DA9-7EEC-C03A-0B93-367B801E9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afacedb7c_0_279:notes">
            <a:extLst>
              <a:ext uri="{FF2B5EF4-FFF2-40B4-BE49-F238E27FC236}">
                <a16:creationId xmlns:a16="http://schemas.microsoft.com/office/drawing/2014/main" id="{06F164ED-9BEF-6301-6C82-6BCE9930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449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657e710f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657e710f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07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1657e710f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1657e710f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704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9b0aa8567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9b0aa8567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69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069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60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81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6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848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63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5F089BDD-A296-B67E-1C59-26700EEDA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57e710f2_0_0:notes">
            <a:extLst>
              <a:ext uri="{FF2B5EF4-FFF2-40B4-BE49-F238E27FC236}">
                <a16:creationId xmlns:a16="http://schemas.microsoft.com/office/drawing/2014/main" id="{51D18CFC-4541-2F3E-6687-60B9D421A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57e710f2_0_0:notes">
            <a:extLst>
              <a:ext uri="{FF2B5EF4-FFF2-40B4-BE49-F238E27FC236}">
                <a16:creationId xmlns:a16="http://schemas.microsoft.com/office/drawing/2014/main" id="{DE2E8E3D-0EA5-2F20-F627-75E5F24A8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62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rot="315833">
            <a:off x="-470260" y="2809509"/>
            <a:ext cx="2437809" cy="2628347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 rot="315833">
            <a:off x="-13572" y="3038950"/>
            <a:ext cx="2377152" cy="2882292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 rot="315833">
            <a:off x="-286641" y="3248850"/>
            <a:ext cx="2747897" cy="288469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 rot="315633">
            <a:off x="6771567" y="-971975"/>
            <a:ext cx="2924002" cy="3152541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 rot="315633">
            <a:off x="6951891" y="-552494"/>
            <a:ext cx="2851248" cy="3457132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/>
          <p:nvPr/>
        </p:nvSpPr>
        <p:spPr>
          <a:xfrm rot="315633">
            <a:off x="6896466" y="-360189"/>
            <a:ext cx="3295933" cy="3460013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1271525" y="759175"/>
            <a:ext cx="6595500" cy="36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"/>
          <p:cNvSpPr/>
          <p:nvPr/>
        </p:nvSpPr>
        <p:spPr>
          <a:xfrm rot="5400000">
            <a:off x="2739044" y="-751734"/>
            <a:ext cx="3665822" cy="6646939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title" hasCustomPrompt="1"/>
          </p:nvPr>
        </p:nvSpPr>
        <p:spPr>
          <a:xfrm>
            <a:off x="1021525" y="1691625"/>
            <a:ext cx="7101000" cy="14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11"/>
          <p:cNvSpPr txBox="1">
            <a:spLocks noGrp="1"/>
          </p:cNvSpPr>
          <p:nvPr>
            <p:ph type="body" idx="1"/>
          </p:nvPr>
        </p:nvSpPr>
        <p:spPr>
          <a:xfrm>
            <a:off x="1021500" y="2999825"/>
            <a:ext cx="71010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28" name="Google Shape;128;p13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1"/>
          </p:nvPr>
        </p:nvSpPr>
        <p:spPr>
          <a:xfrm>
            <a:off x="652375" y="1807199"/>
            <a:ext cx="2259600" cy="2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2"/>
          </p:nvPr>
        </p:nvSpPr>
        <p:spPr>
          <a:xfrm>
            <a:off x="652375" y="2096300"/>
            <a:ext cx="20280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title" idx="3" hasCustomPrompt="1"/>
          </p:nvPr>
        </p:nvSpPr>
        <p:spPr>
          <a:xfrm>
            <a:off x="1195975" y="1136050"/>
            <a:ext cx="11724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4"/>
          </p:nvPr>
        </p:nvSpPr>
        <p:spPr>
          <a:xfrm>
            <a:off x="3442200" y="1807199"/>
            <a:ext cx="2259600" cy="2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5"/>
          </p:nvPr>
        </p:nvSpPr>
        <p:spPr>
          <a:xfrm>
            <a:off x="3548275" y="2088875"/>
            <a:ext cx="20475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title" idx="6" hasCustomPrompt="1"/>
          </p:nvPr>
        </p:nvSpPr>
        <p:spPr>
          <a:xfrm>
            <a:off x="3985800" y="1136050"/>
            <a:ext cx="11724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7"/>
          </p:nvPr>
        </p:nvSpPr>
        <p:spPr>
          <a:xfrm>
            <a:off x="6232025" y="1807199"/>
            <a:ext cx="2259600" cy="2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subTitle" idx="8"/>
          </p:nvPr>
        </p:nvSpPr>
        <p:spPr>
          <a:xfrm>
            <a:off x="6326525" y="2088888"/>
            <a:ext cx="20706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 idx="9" hasCustomPrompt="1"/>
          </p:nvPr>
        </p:nvSpPr>
        <p:spPr>
          <a:xfrm>
            <a:off x="6775625" y="1136050"/>
            <a:ext cx="11724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13"/>
          </p:nvPr>
        </p:nvSpPr>
        <p:spPr>
          <a:xfrm>
            <a:off x="2047300" y="3573850"/>
            <a:ext cx="2259600" cy="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14"/>
          </p:nvPr>
        </p:nvSpPr>
        <p:spPr>
          <a:xfrm>
            <a:off x="2163100" y="3862975"/>
            <a:ext cx="20280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 idx="15" hasCustomPrompt="1"/>
          </p:nvPr>
        </p:nvSpPr>
        <p:spPr>
          <a:xfrm>
            <a:off x="2590888" y="2902700"/>
            <a:ext cx="11724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6"/>
          </p:nvPr>
        </p:nvSpPr>
        <p:spPr>
          <a:xfrm>
            <a:off x="4837125" y="3573850"/>
            <a:ext cx="2259600" cy="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subTitle" idx="17"/>
          </p:nvPr>
        </p:nvSpPr>
        <p:spPr>
          <a:xfrm>
            <a:off x="4952929" y="3862975"/>
            <a:ext cx="20280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title" idx="18" hasCustomPrompt="1"/>
          </p:nvPr>
        </p:nvSpPr>
        <p:spPr>
          <a:xfrm>
            <a:off x="5380713" y="2902700"/>
            <a:ext cx="11724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4"/>
          <p:cNvSpPr/>
          <p:nvPr/>
        </p:nvSpPr>
        <p:spPr>
          <a:xfrm>
            <a:off x="6392555" y="4169300"/>
            <a:ext cx="3991296" cy="2626253"/>
          </a:xfrm>
          <a:custGeom>
            <a:avLst/>
            <a:gdLst/>
            <a:ahLst/>
            <a:cxnLst/>
            <a:rect l="l" t="t" r="r" b="b"/>
            <a:pathLst>
              <a:path w="46973" h="30908" extrusionOk="0">
                <a:moveTo>
                  <a:pt x="29286" y="88"/>
                </a:moveTo>
                <a:lnTo>
                  <a:pt x="46797" y="6480"/>
                </a:lnTo>
                <a:lnTo>
                  <a:pt x="14664" y="30820"/>
                </a:lnTo>
                <a:lnTo>
                  <a:pt x="176" y="26792"/>
                </a:lnTo>
                <a:lnTo>
                  <a:pt x="19305" y="15585"/>
                </a:lnTo>
                <a:cubicBezTo>
                  <a:pt x="19350" y="15585"/>
                  <a:pt x="19350" y="15540"/>
                  <a:pt x="19350" y="15540"/>
                </a:cubicBezTo>
                <a:lnTo>
                  <a:pt x="19350" y="88"/>
                </a:lnTo>
                <a:close/>
                <a:moveTo>
                  <a:pt x="19305" y="1"/>
                </a:moveTo>
                <a:cubicBezTo>
                  <a:pt x="19263" y="1"/>
                  <a:pt x="19217" y="1"/>
                  <a:pt x="19217" y="43"/>
                </a:cubicBezTo>
                <a:lnTo>
                  <a:pt x="19217" y="15498"/>
                </a:lnTo>
                <a:lnTo>
                  <a:pt x="1" y="26792"/>
                </a:lnTo>
                <a:lnTo>
                  <a:pt x="1" y="26834"/>
                </a:lnTo>
                <a:cubicBezTo>
                  <a:pt x="1" y="26880"/>
                  <a:pt x="1" y="26880"/>
                  <a:pt x="43" y="26880"/>
                </a:cubicBezTo>
                <a:lnTo>
                  <a:pt x="14664" y="30907"/>
                </a:lnTo>
                <a:lnTo>
                  <a:pt x="14710" y="30907"/>
                </a:lnTo>
                <a:lnTo>
                  <a:pt x="46930" y="6522"/>
                </a:lnTo>
                <a:cubicBezTo>
                  <a:pt x="46972" y="6522"/>
                  <a:pt x="46972" y="6480"/>
                  <a:pt x="46972" y="6480"/>
                </a:cubicBezTo>
                <a:cubicBezTo>
                  <a:pt x="46972" y="6434"/>
                  <a:pt x="46930" y="6434"/>
                  <a:pt x="46930" y="6434"/>
                </a:cubicBezTo>
                <a:lnTo>
                  <a:pt x="29332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4"/>
          <p:cNvGrpSpPr/>
          <p:nvPr/>
        </p:nvGrpSpPr>
        <p:grpSpPr>
          <a:xfrm>
            <a:off x="7583835" y="3551801"/>
            <a:ext cx="2112949" cy="2097994"/>
            <a:chOff x="1586450" y="2207175"/>
            <a:chExt cx="621675" cy="617275"/>
          </a:xfrm>
        </p:grpSpPr>
        <p:sp>
          <p:nvSpPr>
            <p:cNvPr id="174" name="Google Shape;174;p14"/>
            <p:cNvSpPr/>
            <p:nvPr/>
          </p:nvSpPr>
          <p:spPr>
            <a:xfrm>
              <a:off x="2043925" y="2361450"/>
              <a:ext cx="164200" cy="379825"/>
            </a:xfrm>
            <a:custGeom>
              <a:avLst/>
              <a:gdLst/>
              <a:ahLst/>
              <a:cxnLst/>
              <a:rect l="l" t="t" r="r" b="b"/>
              <a:pathLst>
                <a:path w="6568" h="15193" extrusionOk="0">
                  <a:moveTo>
                    <a:pt x="6525" y="0"/>
                  </a:moveTo>
                  <a:cubicBezTo>
                    <a:pt x="6525" y="0"/>
                    <a:pt x="6480" y="0"/>
                    <a:pt x="6480" y="46"/>
                  </a:cubicBezTo>
                  <a:lnTo>
                    <a:pt x="0" y="15147"/>
                  </a:lnTo>
                  <a:cubicBezTo>
                    <a:pt x="0" y="15147"/>
                    <a:pt x="0" y="15192"/>
                    <a:pt x="46" y="15192"/>
                  </a:cubicBezTo>
                  <a:lnTo>
                    <a:pt x="134" y="15192"/>
                  </a:lnTo>
                  <a:lnTo>
                    <a:pt x="6567" y="88"/>
                  </a:lnTo>
                  <a:cubicBezTo>
                    <a:pt x="6567" y="46"/>
                    <a:pt x="6567" y="46"/>
                    <a:pt x="6525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586450" y="2207175"/>
              <a:ext cx="621675" cy="617275"/>
            </a:xfrm>
            <a:custGeom>
              <a:avLst/>
              <a:gdLst/>
              <a:ahLst/>
              <a:cxnLst/>
              <a:rect l="l" t="t" r="r" b="b"/>
              <a:pathLst>
                <a:path w="24867" h="24691" extrusionOk="0">
                  <a:moveTo>
                    <a:pt x="6480" y="0"/>
                  </a:moveTo>
                  <a:lnTo>
                    <a:pt x="1" y="9193"/>
                  </a:lnTo>
                  <a:lnTo>
                    <a:pt x="1" y="9235"/>
                  </a:lnTo>
                  <a:lnTo>
                    <a:pt x="7793" y="24645"/>
                  </a:lnTo>
                  <a:cubicBezTo>
                    <a:pt x="7793" y="24690"/>
                    <a:pt x="7793" y="24690"/>
                    <a:pt x="7838" y="24690"/>
                  </a:cubicBezTo>
                  <a:lnTo>
                    <a:pt x="18387" y="21363"/>
                  </a:lnTo>
                  <a:cubicBezTo>
                    <a:pt x="18433" y="21363"/>
                    <a:pt x="18433" y="21318"/>
                    <a:pt x="18433" y="21318"/>
                  </a:cubicBezTo>
                  <a:cubicBezTo>
                    <a:pt x="18433" y="21276"/>
                    <a:pt x="18387" y="21276"/>
                    <a:pt x="18345" y="21276"/>
                  </a:cubicBezTo>
                  <a:lnTo>
                    <a:pt x="7838" y="24557"/>
                  </a:lnTo>
                  <a:lnTo>
                    <a:pt x="134" y="9193"/>
                  </a:lnTo>
                  <a:lnTo>
                    <a:pt x="6567" y="130"/>
                  </a:lnTo>
                  <a:lnTo>
                    <a:pt x="24779" y="6304"/>
                  </a:lnTo>
                  <a:cubicBezTo>
                    <a:pt x="24824" y="6304"/>
                    <a:pt x="24866" y="6304"/>
                    <a:pt x="24866" y="6259"/>
                  </a:cubicBezTo>
                  <a:cubicBezTo>
                    <a:pt x="24866" y="6217"/>
                    <a:pt x="24866" y="6171"/>
                    <a:pt x="24824" y="6171"/>
                  </a:cubicBezTo>
                  <a:lnTo>
                    <a:pt x="6567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-507592" y="-237698"/>
            <a:ext cx="2253001" cy="1159209"/>
            <a:chOff x="640875" y="3095850"/>
            <a:chExt cx="750800" cy="386300"/>
          </a:xfrm>
        </p:grpSpPr>
        <p:sp>
          <p:nvSpPr>
            <p:cNvPr id="177" name="Google Shape;177;p14"/>
            <p:cNvSpPr/>
            <p:nvPr/>
          </p:nvSpPr>
          <p:spPr>
            <a:xfrm>
              <a:off x="640875" y="3095850"/>
              <a:ext cx="750800" cy="386300"/>
            </a:xfrm>
            <a:custGeom>
              <a:avLst/>
              <a:gdLst/>
              <a:ahLst/>
              <a:cxnLst/>
              <a:rect l="l" t="t" r="r" b="b"/>
              <a:pathLst>
                <a:path w="30032" h="15452" extrusionOk="0">
                  <a:moveTo>
                    <a:pt x="19262" y="0"/>
                  </a:moveTo>
                  <a:lnTo>
                    <a:pt x="46" y="11295"/>
                  </a:lnTo>
                  <a:cubicBezTo>
                    <a:pt x="0" y="11337"/>
                    <a:pt x="0" y="11337"/>
                    <a:pt x="0" y="11382"/>
                  </a:cubicBezTo>
                  <a:lnTo>
                    <a:pt x="46" y="11424"/>
                  </a:lnTo>
                  <a:lnTo>
                    <a:pt x="14667" y="15452"/>
                  </a:lnTo>
                  <a:lnTo>
                    <a:pt x="14709" y="15452"/>
                  </a:lnTo>
                  <a:lnTo>
                    <a:pt x="29989" y="3895"/>
                  </a:lnTo>
                  <a:cubicBezTo>
                    <a:pt x="30031" y="3852"/>
                    <a:pt x="30031" y="3807"/>
                    <a:pt x="29989" y="3807"/>
                  </a:cubicBezTo>
                  <a:cubicBezTo>
                    <a:pt x="29989" y="3786"/>
                    <a:pt x="29978" y="3775"/>
                    <a:pt x="29966" y="3775"/>
                  </a:cubicBezTo>
                  <a:cubicBezTo>
                    <a:pt x="29955" y="3775"/>
                    <a:pt x="29944" y="3786"/>
                    <a:pt x="29944" y="3807"/>
                  </a:cubicBezTo>
                  <a:lnTo>
                    <a:pt x="14667" y="15322"/>
                  </a:lnTo>
                  <a:lnTo>
                    <a:pt x="221" y="11337"/>
                  </a:lnTo>
                  <a:lnTo>
                    <a:pt x="19350" y="130"/>
                  </a:lnTo>
                  <a:cubicBezTo>
                    <a:pt x="19350" y="88"/>
                    <a:pt x="19395" y="42"/>
                    <a:pt x="19350" y="42"/>
                  </a:cubicBezTo>
                  <a:cubicBezTo>
                    <a:pt x="19350" y="0"/>
                    <a:pt x="19308" y="0"/>
                    <a:pt x="1926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1122425" y="3095850"/>
              <a:ext cx="269250" cy="97375"/>
            </a:xfrm>
            <a:custGeom>
              <a:avLst/>
              <a:gdLst/>
              <a:ahLst/>
              <a:cxnLst/>
              <a:rect l="l" t="t" r="r" b="b"/>
              <a:pathLst>
                <a:path w="10770" h="3895" extrusionOk="0">
                  <a:moveTo>
                    <a:pt x="88" y="0"/>
                  </a:moveTo>
                  <a:cubicBezTo>
                    <a:pt x="46" y="0"/>
                    <a:pt x="0" y="0"/>
                    <a:pt x="0" y="42"/>
                  </a:cubicBezTo>
                  <a:cubicBezTo>
                    <a:pt x="0" y="88"/>
                    <a:pt x="0" y="88"/>
                    <a:pt x="46" y="130"/>
                  </a:cubicBezTo>
                  <a:lnTo>
                    <a:pt x="10682" y="3895"/>
                  </a:lnTo>
                  <a:cubicBezTo>
                    <a:pt x="10727" y="3895"/>
                    <a:pt x="10727" y="3895"/>
                    <a:pt x="10769" y="3852"/>
                  </a:cubicBezTo>
                  <a:cubicBezTo>
                    <a:pt x="10769" y="3807"/>
                    <a:pt x="10769" y="3807"/>
                    <a:pt x="10727" y="3765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4"/>
          <p:cNvGrpSpPr/>
          <p:nvPr/>
        </p:nvGrpSpPr>
        <p:grpSpPr>
          <a:xfrm rot="2544563">
            <a:off x="-954270" y="-138610"/>
            <a:ext cx="2041840" cy="1426966"/>
            <a:chOff x="1327125" y="3425225"/>
            <a:chExt cx="693875" cy="484900"/>
          </a:xfrm>
        </p:grpSpPr>
        <p:sp>
          <p:nvSpPr>
            <p:cNvPr id="180" name="Google Shape;180;p14"/>
            <p:cNvSpPr/>
            <p:nvPr/>
          </p:nvSpPr>
          <p:spPr>
            <a:xfrm>
              <a:off x="1327125" y="3425225"/>
              <a:ext cx="252775" cy="389625"/>
            </a:xfrm>
            <a:custGeom>
              <a:avLst/>
              <a:gdLst/>
              <a:ahLst/>
              <a:cxnLst/>
              <a:rect l="l" t="t" r="r" b="b"/>
              <a:pathLst>
                <a:path w="10111" h="15585" extrusionOk="0">
                  <a:moveTo>
                    <a:pt x="88" y="0"/>
                  </a:moveTo>
                  <a:cubicBezTo>
                    <a:pt x="42" y="0"/>
                    <a:pt x="0" y="0"/>
                    <a:pt x="0" y="46"/>
                  </a:cubicBezTo>
                  <a:lnTo>
                    <a:pt x="0" y="15543"/>
                  </a:lnTo>
                  <a:cubicBezTo>
                    <a:pt x="0" y="15585"/>
                    <a:pt x="42" y="15585"/>
                    <a:pt x="88" y="15585"/>
                  </a:cubicBezTo>
                  <a:cubicBezTo>
                    <a:pt x="88" y="15585"/>
                    <a:pt x="130" y="15585"/>
                    <a:pt x="130" y="15543"/>
                  </a:cubicBezTo>
                  <a:lnTo>
                    <a:pt x="130" y="88"/>
                  </a:lnTo>
                  <a:lnTo>
                    <a:pt x="10069" y="88"/>
                  </a:lnTo>
                  <a:cubicBezTo>
                    <a:pt x="10111" y="88"/>
                    <a:pt x="10111" y="88"/>
                    <a:pt x="10111" y="46"/>
                  </a:cubicBezTo>
                  <a:cubicBezTo>
                    <a:pt x="10111" y="0"/>
                    <a:pt x="10111" y="0"/>
                    <a:pt x="10069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1577700" y="3425225"/>
              <a:ext cx="443300" cy="484900"/>
            </a:xfrm>
            <a:custGeom>
              <a:avLst/>
              <a:gdLst/>
              <a:ahLst/>
              <a:cxnLst/>
              <a:rect l="l" t="t" r="r" b="b"/>
              <a:pathLst>
                <a:path w="17732" h="19396" extrusionOk="0">
                  <a:moveTo>
                    <a:pt x="88" y="133"/>
                  </a:moveTo>
                  <a:lnTo>
                    <a:pt x="17557" y="6525"/>
                  </a:lnTo>
                  <a:lnTo>
                    <a:pt x="746" y="19220"/>
                  </a:lnTo>
                  <a:lnTo>
                    <a:pt x="88" y="133"/>
                  </a:lnTo>
                  <a:close/>
                  <a:moveTo>
                    <a:pt x="0" y="0"/>
                  </a:moveTo>
                  <a:lnTo>
                    <a:pt x="0" y="46"/>
                  </a:lnTo>
                  <a:lnTo>
                    <a:pt x="659" y="19308"/>
                  </a:lnTo>
                  <a:lnTo>
                    <a:pt x="659" y="19350"/>
                  </a:lnTo>
                  <a:cubicBezTo>
                    <a:pt x="659" y="19395"/>
                    <a:pt x="701" y="19395"/>
                    <a:pt x="701" y="19395"/>
                  </a:cubicBezTo>
                  <a:cubicBezTo>
                    <a:pt x="701" y="19395"/>
                    <a:pt x="701" y="19350"/>
                    <a:pt x="746" y="19350"/>
                  </a:cubicBezTo>
                  <a:lnTo>
                    <a:pt x="17686" y="6525"/>
                  </a:lnTo>
                  <a:cubicBezTo>
                    <a:pt x="17732" y="6525"/>
                    <a:pt x="17732" y="6479"/>
                    <a:pt x="17732" y="6479"/>
                  </a:cubicBezTo>
                  <a:cubicBezTo>
                    <a:pt x="17732" y="6437"/>
                    <a:pt x="17686" y="6437"/>
                    <a:pt x="17686" y="6437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1327125" y="3812175"/>
              <a:ext cx="269250" cy="97950"/>
            </a:xfrm>
            <a:custGeom>
              <a:avLst/>
              <a:gdLst/>
              <a:ahLst/>
              <a:cxnLst/>
              <a:rect l="l" t="t" r="r" b="b"/>
              <a:pathLst>
                <a:path w="10770" h="3918" extrusionOk="0">
                  <a:moveTo>
                    <a:pt x="54" y="1"/>
                  </a:moveTo>
                  <a:cubicBezTo>
                    <a:pt x="37" y="1"/>
                    <a:pt x="28" y="19"/>
                    <a:pt x="0" y="19"/>
                  </a:cubicBezTo>
                  <a:cubicBezTo>
                    <a:pt x="0" y="65"/>
                    <a:pt x="0" y="107"/>
                    <a:pt x="42" y="107"/>
                  </a:cubicBezTo>
                  <a:lnTo>
                    <a:pt x="10682" y="3872"/>
                  </a:lnTo>
                  <a:lnTo>
                    <a:pt x="10724" y="3917"/>
                  </a:lnTo>
                  <a:lnTo>
                    <a:pt x="10769" y="3872"/>
                  </a:lnTo>
                  <a:cubicBezTo>
                    <a:pt x="10769" y="3830"/>
                    <a:pt x="10769" y="3784"/>
                    <a:pt x="10724" y="3784"/>
                  </a:cubicBezTo>
                  <a:lnTo>
                    <a:pt x="88" y="19"/>
                  </a:lnTo>
                  <a:cubicBezTo>
                    <a:pt x="73" y="5"/>
                    <a:pt x="62" y="1"/>
                    <a:pt x="5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/>
          <p:nvPr/>
        </p:nvSpPr>
        <p:spPr>
          <a:xfrm rot="8834965">
            <a:off x="7696100" y="-555631"/>
            <a:ext cx="3031658" cy="3182581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 rot="-9285662">
            <a:off x="-316729" y="-249802"/>
            <a:ext cx="3410358" cy="3676910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 rot="-9285662">
            <a:off x="-878751" y="-181037"/>
            <a:ext cx="3325502" cy="4032164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 rot="-9285662">
            <a:off x="-905632" y="-73398"/>
            <a:ext cx="3844152" cy="403552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 rot="8750940">
            <a:off x="7556098" y="-467301"/>
            <a:ext cx="2664626" cy="2872891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/>
          <p:nvPr/>
        </p:nvSpPr>
        <p:spPr>
          <a:xfrm rot="8750940">
            <a:off x="7122554" y="-546423"/>
            <a:ext cx="2598325" cy="3150463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4479650" y="2306325"/>
            <a:ext cx="29793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subTitle" idx="1"/>
          </p:nvPr>
        </p:nvSpPr>
        <p:spPr>
          <a:xfrm>
            <a:off x="4479650" y="3788623"/>
            <a:ext cx="28773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title" idx="2" hasCustomPrompt="1"/>
          </p:nvPr>
        </p:nvSpPr>
        <p:spPr>
          <a:xfrm>
            <a:off x="4566566" y="836775"/>
            <a:ext cx="12066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/>
          <p:nvPr/>
        </p:nvSpPr>
        <p:spPr>
          <a:xfrm rot="8834965">
            <a:off x="-887750" y="4016369"/>
            <a:ext cx="3031658" cy="3182581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 rot="9614344">
            <a:off x="7337510" y="-58456"/>
            <a:ext cx="3410295" cy="3676842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 rot="9614344">
            <a:off x="7126753" y="365560"/>
            <a:ext cx="3325440" cy="4032089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 rot="9614344">
            <a:off x="7109100" y="276815"/>
            <a:ext cx="3844081" cy="4035449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 rot="8750940">
            <a:off x="-1027752" y="4104699"/>
            <a:ext cx="2664626" cy="2872891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/>
          <p:nvPr/>
        </p:nvSpPr>
        <p:spPr>
          <a:xfrm rot="8750940">
            <a:off x="-1461296" y="4025577"/>
            <a:ext cx="2598325" cy="3150463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1601350" y="2245364"/>
            <a:ext cx="37719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2226425" y="3756250"/>
            <a:ext cx="30177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title" idx="2" hasCustomPrompt="1"/>
          </p:nvPr>
        </p:nvSpPr>
        <p:spPr>
          <a:xfrm>
            <a:off x="5543000" y="2850625"/>
            <a:ext cx="13947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3" name="Google Shape;203;p16"/>
          <p:cNvSpPr/>
          <p:nvPr/>
        </p:nvSpPr>
        <p:spPr>
          <a:xfrm rot="-10228322">
            <a:off x="-512570" y="-688744"/>
            <a:ext cx="3031654" cy="3182578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"/>
          <p:cNvSpPr/>
          <p:nvPr/>
        </p:nvSpPr>
        <p:spPr>
          <a:xfrm rot="-10312309">
            <a:off x="-523691" y="-800846"/>
            <a:ext cx="2664682" cy="2872952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"/>
          <p:cNvSpPr/>
          <p:nvPr/>
        </p:nvSpPr>
        <p:spPr>
          <a:xfrm rot="-10312309">
            <a:off x="-875970" y="-1209471"/>
            <a:ext cx="2598379" cy="3150530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/>
          <p:nvPr/>
        </p:nvSpPr>
        <p:spPr>
          <a:xfrm rot="-9142173">
            <a:off x="-1913838" y="1149538"/>
            <a:ext cx="3031730" cy="3182657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7"/>
          <p:cNvSpPr/>
          <p:nvPr/>
        </p:nvSpPr>
        <p:spPr>
          <a:xfrm rot="8012216">
            <a:off x="7844727" y="474119"/>
            <a:ext cx="2974468" cy="3206950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/>
          <p:nvPr/>
        </p:nvSpPr>
        <p:spPr>
          <a:xfrm rot="8012216">
            <a:off x="7920276" y="887258"/>
            <a:ext cx="2900457" cy="351679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 rot="8012216">
            <a:off x="7848289" y="723209"/>
            <a:ext cx="3352817" cy="3519729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 rot="10419108">
            <a:off x="-1756776" y="1247233"/>
            <a:ext cx="2664570" cy="2872832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/>
          <p:nvPr/>
        </p:nvSpPr>
        <p:spPr>
          <a:xfrm rot="10419108">
            <a:off x="-1630874" y="1324543"/>
            <a:ext cx="2598271" cy="315039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4134863" y="1587738"/>
            <a:ext cx="29793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4134873" y="3037650"/>
            <a:ext cx="29793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title" idx="2" hasCustomPrompt="1"/>
          </p:nvPr>
        </p:nvSpPr>
        <p:spPr>
          <a:xfrm>
            <a:off x="2303425" y="1914525"/>
            <a:ext cx="1394700" cy="13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rot="-5243822">
            <a:off x="7020678" y="940116"/>
            <a:ext cx="3031654" cy="3182577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rot="-10663663">
            <a:off x="-400078" y="2659798"/>
            <a:ext cx="2974466" cy="3206949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rot="-10663663">
            <a:off x="-764644" y="2908509"/>
            <a:ext cx="2900456" cy="3516796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"/>
          <p:cNvSpPr/>
          <p:nvPr/>
        </p:nvSpPr>
        <p:spPr>
          <a:xfrm rot="-10663663">
            <a:off x="-766917" y="2915713"/>
            <a:ext cx="3352816" cy="3519727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7282708">
            <a:off x="7121406" y="1083369"/>
            <a:ext cx="2598248" cy="3150370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-7282708">
            <a:off x="-1146294" y="-1726506"/>
            <a:ext cx="2598248" cy="3150370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1271525" y="759175"/>
            <a:ext cx="6595500" cy="36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/>
          <p:nvPr/>
        </p:nvSpPr>
        <p:spPr>
          <a:xfrm rot="5400000">
            <a:off x="2739044" y="-751734"/>
            <a:ext cx="3665822" cy="6646939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>
            <a:off x="3906146" y="1963138"/>
            <a:ext cx="30870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ubTitle" idx="1"/>
          </p:nvPr>
        </p:nvSpPr>
        <p:spPr>
          <a:xfrm>
            <a:off x="3906175" y="2611563"/>
            <a:ext cx="30870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title" idx="2" hasCustomPrompt="1"/>
          </p:nvPr>
        </p:nvSpPr>
        <p:spPr>
          <a:xfrm>
            <a:off x="2150863" y="2051850"/>
            <a:ext cx="1394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/>
          <p:nvPr/>
        </p:nvSpPr>
        <p:spPr>
          <a:xfrm rot="-5243822">
            <a:off x="-1561347" y="3461366"/>
            <a:ext cx="3031654" cy="3182577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/>
          <p:nvPr/>
        </p:nvSpPr>
        <p:spPr>
          <a:xfrm rot="-7282708">
            <a:off x="-1460619" y="3604619"/>
            <a:ext cx="2598248" cy="3150370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3287150" y="3373275"/>
            <a:ext cx="45900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subTitle" idx="1"/>
          </p:nvPr>
        </p:nvSpPr>
        <p:spPr>
          <a:xfrm>
            <a:off x="3287175" y="4021700"/>
            <a:ext cx="45900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title" idx="2" hasCustomPrompt="1"/>
          </p:nvPr>
        </p:nvSpPr>
        <p:spPr>
          <a:xfrm>
            <a:off x="722250" y="515775"/>
            <a:ext cx="1394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" name="Google Shape;234;p19"/>
          <p:cNvSpPr/>
          <p:nvPr/>
        </p:nvSpPr>
        <p:spPr>
          <a:xfrm rot="-7282708">
            <a:off x="-1374894" y="2616894"/>
            <a:ext cx="2598248" cy="3150370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19"/>
          <p:cNvGrpSpPr/>
          <p:nvPr/>
        </p:nvGrpSpPr>
        <p:grpSpPr>
          <a:xfrm rot="-3795736">
            <a:off x="3734416" y="-2679609"/>
            <a:ext cx="5497547" cy="6098434"/>
            <a:chOff x="7257578" y="3227563"/>
            <a:chExt cx="4071418" cy="4516428"/>
          </a:xfrm>
        </p:grpSpPr>
        <p:sp>
          <p:nvSpPr>
            <p:cNvPr id="236" name="Google Shape;236;p19"/>
            <p:cNvSpPr/>
            <p:nvPr/>
          </p:nvSpPr>
          <p:spPr>
            <a:xfrm rot="6914343">
              <a:off x="8064330" y="4538249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SECTION_HEADER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/>
          <p:nvPr/>
        </p:nvSpPr>
        <p:spPr>
          <a:xfrm rot="-5243822">
            <a:off x="-1332747" y="-148609"/>
            <a:ext cx="3031654" cy="3182577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"/>
          <p:cNvSpPr/>
          <p:nvPr/>
        </p:nvSpPr>
        <p:spPr>
          <a:xfrm rot="-7282708">
            <a:off x="-1232019" y="-5356"/>
            <a:ext cx="2598248" cy="3150370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title"/>
          </p:nvPr>
        </p:nvSpPr>
        <p:spPr>
          <a:xfrm>
            <a:off x="2525150" y="3373275"/>
            <a:ext cx="45900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1"/>
          </p:nvPr>
        </p:nvSpPr>
        <p:spPr>
          <a:xfrm>
            <a:off x="2525175" y="4021700"/>
            <a:ext cx="45900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 idx="2" hasCustomPrompt="1"/>
          </p:nvPr>
        </p:nvSpPr>
        <p:spPr>
          <a:xfrm>
            <a:off x="722250" y="3373275"/>
            <a:ext cx="1394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5" name="Google Shape;245;p20"/>
          <p:cNvSpPr/>
          <p:nvPr/>
        </p:nvSpPr>
        <p:spPr>
          <a:xfrm rot="-7282708">
            <a:off x="-1146294" y="-993081"/>
            <a:ext cx="2598248" cy="3150370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20"/>
          <p:cNvGrpSpPr/>
          <p:nvPr/>
        </p:nvGrpSpPr>
        <p:grpSpPr>
          <a:xfrm rot="-3795736">
            <a:off x="4344016" y="-1689009"/>
            <a:ext cx="5497547" cy="6098434"/>
            <a:chOff x="7257578" y="3227563"/>
            <a:chExt cx="4071418" cy="4516428"/>
          </a:xfrm>
        </p:grpSpPr>
        <p:sp>
          <p:nvSpPr>
            <p:cNvPr id="247" name="Google Shape;247;p20"/>
            <p:cNvSpPr/>
            <p:nvPr/>
          </p:nvSpPr>
          <p:spPr>
            <a:xfrm rot="6914343">
              <a:off x="8064330" y="4538249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/>
        </p:nvSpPr>
        <p:spPr>
          <a:xfrm rot="315833">
            <a:off x="6187715" y="3082759"/>
            <a:ext cx="2437809" cy="2628347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 rot="315833">
            <a:off x="6644403" y="3312200"/>
            <a:ext cx="2377152" cy="2882292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"/>
          <p:cNvSpPr/>
          <p:nvPr/>
        </p:nvSpPr>
        <p:spPr>
          <a:xfrm rot="315833">
            <a:off x="6371334" y="3522100"/>
            <a:ext cx="2747897" cy="288469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/>
          <p:nvPr/>
        </p:nvSpPr>
        <p:spPr>
          <a:xfrm rot="315633">
            <a:off x="-143583" y="-1239125"/>
            <a:ext cx="2924002" cy="3152541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 rot="315633">
            <a:off x="36741" y="-819644"/>
            <a:ext cx="2851248" cy="3457132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"/>
          <p:cNvSpPr/>
          <p:nvPr/>
        </p:nvSpPr>
        <p:spPr>
          <a:xfrm rot="315633">
            <a:off x="-18684" y="-627339"/>
            <a:ext cx="3295933" cy="3460013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1273472" y="759175"/>
            <a:ext cx="7341000" cy="36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 rot="5400000">
            <a:off x="3111168" y="-1123710"/>
            <a:ext cx="3665822" cy="7390893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title" hasCustomPrompt="1"/>
          </p:nvPr>
        </p:nvSpPr>
        <p:spPr>
          <a:xfrm>
            <a:off x="2051425" y="1646325"/>
            <a:ext cx="6056400" cy="14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2251750" y="3230750"/>
            <a:ext cx="5627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2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263" name="Google Shape;263;p22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264" name="Google Shape;264;p22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22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268" name="Google Shape;268;p22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1" name="Google Shape;271;p22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3"/>
          <p:cNvGrpSpPr/>
          <p:nvPr/>
        </p:nvGrpSpPr>
        <p:grpSpPr>
          <a:xfrm rot="-1082254">
            <a:off x="-2718826" y="2764271"/>
            <a:ext cx="3796633" cy="4039647"/>
            <a:chOff x="7558301" y="3163860"/>
            <a:chExt cx="3072638" cy="3269311"/>
          </a:xfrm>
        </p:grpSpPr>
        <p:sp>
          <p:nvSpPr>
            <p:cNvPr id="280" name="Google Shape;280;p23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3"/>
          <p:cNvGrpSpPr/>
          <p:nvPr/>
        </p:nvGrpSpPr>
        <p:grpSpPr>
          <a:xfrm rot="-398202">
            <a:off x="7739180" y="-1327038"/>
            <a:ext cx="3796489" cy="4039494"/>
            <a:chOff x="7558301" y="3163860"/>
            <a:chExt cx="3072638" cy="3269311"/>
          </a:xfrm>
        </p:grpSpPr>
        <p:sp>
          <p:nvSpPr>
            <p:cNvPr id="284" name="Google Shape;284;p23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23"/>
          <p:cNvSpPr txBox="1">
            <a:spLocks noGrp="1"/>
          </p:cNvSpPr>
          <p:nvPr>
            <p:ph type="subTitle" idx="1"/>
          </p:nvPr>
        </p:nvSpPr>
        <p:spPr>
          <a:xfrm>
            <a:off x="3397475" y="332354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8" name="Google Shape;288;p23"/>
          <p:cNvSpPr txBox="1">
            <a:spLocks noGrp="1"/>
          </p:cNvSpPr>
          <p:nvPr>
            <p:ph type="subTitle" idx="2"/>
          </p:nvPr>
        </p:nvSpPr>
        <p:spPr>
          <a:xfrm>
            <a:off x="3397475" y="3682950"/>
            <a:ext cx="23490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subTitle" idx="3"/>
          </p:nvPr>
        </p:nvSpPr>
        <p:spPr>
          <a:xfrm>
            <a:off x="819875" y="332354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0" name="Google Shape;290;p23"/>
          <p:cNvSpPr txBox="1">
            <a:spLocks noGrp="1"/>
          </p:cNvSpPr>
          <p:nvPr>
            <p:ph type="subTitle" idx="4"/>
          </p:nvPr>
        </p:nvSpPr>
        <p:spPr>
          <a:xfrm>
            <a:off x="819875" y="3682950"/>
            <a:ext cx="23490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5"/>
          </p:nvPr>
        </p:nvSpPr>
        <p:spPr>
          <a:xfrm>
            <a:off x="5975075" y="332354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6"/>
          </p:nvPr>
        </p:nvSpPr>
        <p:spPr>
          <a:xfrm>
            <a:off x="5975075" y="3682950"/>
            <a:ext cx="23490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3" name="Google Shape;293;p2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_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4"/>
          <p:cNvGrpSpPr/>
          <p:nvPr/>
        </p:nvGrpSpPr>
        <p:grpSpPr>
          <a:xfrm rot="5400000">
            <a:off x="-1728071" y="2610981"/>
            <a:ext cx="3796551" cy="4039560"/>
            <a:chOff x="7558301" y="3163860"/>
            <a:chExt cx="3072638" cy="3269311"/>
          </a:xfrm>
        </p:grpSpPr>
        <p:sp>
          <p:nvSpPr>
            <p:cNvPr id="296" name="Google Shape;296;p24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4"/>
          <p:cNvGrpSpPr/>
          <p:nvPr/>
        </p:nvGrpSpPr>
        <p:grpSpPr>
          <a:xfrm rot="-599528">
            <a:off x="7434938" y="-1327014"/>
            <a:ext cx="3796683" cy="4039700"/>
            <a:chOff x="7558301" y="3163860"/>
            <a:chExt cx="3072638" cy="3269311"/>
          </a:xfrm>
        </p:grpSpPr>
        <p:sp>
          <p:nvSpPr>
            <p:cNvPr id="300" name="Google Shape;300;p24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4"/>
          <p:cNvSpPr txBox="1">
            <a:spLocks noGrp="1"/>
          </p:cNvSpPr>
          <p:nvPr>
            <p:ph type="subTitle" idx="1"/>
          </p:nvPr>
        </p:nvSpPr>
        <p:spPr>
          <a:xfrm>
            <a:off x="3266411" y="3221697"/>
            <a:ext cx="3333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2"/>
          </p:nvPr>
        </p:nvSpPr>
        <p:spPr>
          <a:xfrm>
            <a:off x="3266400" y="3415125"/>
            <a:ext cx="33330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3"/>
          </p:nvPr>
        </p:nvSpPr>
        <p:spPr>
          <a:xfrm>
            <a:off x="2534825" y="1628475"/>
            <a:ext cx="3333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6" name="Google Shape;306;p24"/>
          <p:cNvSpPr txBox="1">
            <a:spLocks noGrp="1"/>
          </p:cNvSpPr>
          <p:nvPr>
            <p:ph type="subTitle" idx="4"/>
          </p:nvPr>
        </p:nvSpPr>
        <p:spPr>
          <a:xfrm>
            <a:off x="2534838" y="1821901"/>
            <a:ext cx="33330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2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5"/>
          <p:cNvGrpSpPr/>
          <p:nvPr/>
        </p:nvGrpSpPr>
        <p:grpSpPr>
          <a:xfrm rot="5400000">
            <a:off x="-2871071" y="2610981"/>
            <a:ext cx="3796551" cy="4039560"/>
            <a:chOff x="7558301" y="3163860"/>
            <a:chExt cx="3072638" cy="3269311"/>
          </a:xfrm>
        </p:grpSpPr>
        <p:sp>
          <p:nvSpPr>
            <p:cNvPr id="310" name="Google Shape;310;p2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25"/>
          <p:cNvGrpSpPr/>
          <p:nvPr/>
        </p:nvGrpSpPr>
        <p:grpSpPr>
          <a:xfrm rot="-599528">
            <a:off x="7434938" y="-2241414"/>
            <a:ext cx="3796683" cy="4039700"/>
            <a:chOff x="7558301" y="3163860"/>
            <a:chExt cx="3072638" cy="3269311"/>
          </a:xfrm>
        </p:grpSpPr>
        <p:sp>
          <p:nvSpPr>
            <p:cNvPr id="314" name="Google Shape;314;p2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5"/>
          <p:cNvSpPr txBox="1">
            <a:spLocks noGrp="1"/>
          </p:cNvSpPr>
          <p:nvPr>
            <p:ph type="subTitle" idx="1"/>
          </p:nvPr>
        </p:nvSpPr>
        <p:spPr>
          <a:xfrm>
            <a:off x="4686825" y="1842650"/>
            <a:ext cx="35172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318" name="Google Shape;318;p25"/>
          <p:cNvSpPr txBox="1">
            <a:spLocks noGrp="1"/>
          </p:cNvSpPr>
          <p:nvPr>
            <p:ph type="subTitle" idx="2"/>
          </p:nvPr>
        </p:nvSpPr>
        <p:spPr>
          <a:xfrm>
            <a:off x="940000" y="1176525"/>
            <a:ext cx="3517200" cy="3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6"/>
          <p:cNvGrpSpPr/>
          <p:nvPr/>
        </p:nvGrpSpPr>
        <p:grpSpPr>
          <a:xfrm>
            <a:off x="5642288" y="1021651"/>
            <a:ext cx="3764211" cy="2374663"/>
            <a:chOff x="640875" y="3095850"/>
            <a:chExt cx="750800" cy="386300"/>
          </a:xfrm>
        </p:grpSpPr>
        <p:sp>
          <p:nvSpPr>
            <p:cNvPr id="322" name="Google Shape;322;p26"/>
            <p:cNvSpPr/>
            <p:nvPr/>
          </p:nvSpPr>
          <p:spPr>
            <a:xfrm>
              <a:off x="640875" y="3095850"/>
              <a:ext cx="750800" cy="386300"/>
            </a:xfrm>
            <a:custGeom>
              <a:avLst/>
              <a:gdLst/>
              <a:ahLst/>
              <a:cxnLst/>
              <a:rect l="l" t="t" r="r" b="b"/>
              <a:pathLst>
                <a:path w="30032" h="15452" extrusionOk="0">
                  <a:moveTo>
                    <a:pt x="19262" y="0"/>
                  </a:moveTo>
                  <a:lnTo>
                    <a:pt x="46" y="11295"/>
                  </a:lnTo>
                  <a:cubicBezTo>
                    <a:pt x="0" y="11337"/>
                    <a:pt x="0" y="11337"/>
                    <a:pt x="0" y="11382"/>
                  </a:cubicBezTo>
                  <a:lnTo>
                    <a:pt x="46" y="11424"/>
                  </a:lnTo>
                  <a:lnTo>
                    <a:pt x="14667" y="15452"/>
                  </a:lnTo>
                  <a:lnTo>
                    <a:pt x="14709" y="15452"/>
                  </a:lnTo>
                  <a:lnTo>
                    <a:pt x="29989" y="3895"/>
                  </a:lnTo>
                  <a:cubicBezTo>
                    <a:pt x="30031" y="3852"/>
                    <a:pt x="30031" y="3807"/>
                    <a:pt x="29989" y="3807"/>
                  </a:cubicBezTo>
                  <a:cubicBezTo>
                    <a:pt x="29989" y="3786"/>
                    <a:pt x="29978" y="3775"/>
                    <a:pt x="29966" y="3775"/>
                  </a:cubicBezTo>
                  <a:cubicBezTo>
                    <a:pt x="29955" y="3775"/>
                    <a:pt x="29944" y="3786"/>
                    <a:pt x="29944" y="3807"/>
                  </a:cubicBezTo>
                  <a:lnTo>
                    <a:pt x="14667" y="15322"/>
                  </a:lnTo>
                  <a:lnTo>
                    <a:pt x="221" y="11337"/>
                  </a:lnTo>
                  <a:lnTo>
                    <a:pt x="19350" y="130"/>
                  </a:lnTo>
                  <a:cubicBezTo>
                    <a:pt x="19350" y="88"/>
                    <a:pt x="19395" y="42"/>
                    <a:pt x="19350" y="42"/>
                  </a:cubicBezTo>
                  <a:cubicBezTo>
                    <a:pt x="19350" y="0"/>
                    <a:pt x="19308" y="0"/>
                    <a:pt x="1926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22425" y="3095850"/>
              <a:ext cx="269250" cy="97375"/>
            </a:xfrm>
            <a:custGeom>
              <a:avLst/>
              <a:gdLst/>
              <a:ahLst/>
              <a:cxnLst/>
              <a:rect l="l" t="t" r="r" b="b"/>
              <a:pathLst>
                <a:path w="10770" h="3895" extrusionOk="0">
                  <a:moveTo>
                    <a:pt x="88" y="0"/>
                  </a:moveTo>
                  <a:cubicBezTo>
                    <a:pt x="46" y="0"/>
                    <a:pt x="0" y="0"/>
                    <a:pt x="0" y="42"/>
                  </a:cubicBezTo>
                  <a:cubicBezTo>
                    <a:pt x="0" y="88"/>
                    <a:pt x="0" y="88"/>
                    <a:pt x="46" y="130"/>
                  </a:cubicBezTo>
                  <a:lnTo>
                    <a:pt x="10682" y="3895"/>
                  </a:lnTo>
                  <a:cubicBezTo>
                    <a:pt x="10727" y="3895"/>
                    <a:pt x="10727" y="3895"/>
                    <a:pt x="10769" y="3852"/>
                  </a:cubicBezTo>
                  <a:cubicBezTo>
                    <a:pt x="10769" y="3807"/>
                    <a:pt x="10769" y="3807"/>
                    <a:pt x="10727" y="3765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6"/>
          <p:cNvSpPr/>
          <p:nvPr/>
        </p:nvSpPr>
        <p:spPr>
          <a:xfrm>
            <a:off x="5317725" y="788675"/>
            <a:ext cx="546600" cy="35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 rot="9899924">
            <a:off x="5926541" y="457884"/>
            <a:ext cx="2672857" cy="3050260"/>
          </a:xfrm>
          <a:custGeom>
            <a:avLst/>
            <a:gdLst/>
            <a:ahLst/>
            <a:cxnLst/>
            <a:rect l="l" t="t" r="r" b="b"/>
            <a:pathLst>
              <a:path w="17383" h="24386" extrusionOk="0">
                <a:moveTo>
                  <a:pt x="17207" y="308"/>
                </a:moveTo>
                <a:lnTo>
                  <a:pt x="14272" y="14229"/>
                </a:lnTo>
                <a:lnTo>
                  <a:pt x="2586" y="24210"/>
                </a:lnTo>
                <a:lnTo>
                  <a:pt x="176" y="396"/>
                </a:lnTo>
                <a:lnTo>
                  <a:pt x="6305" y="14184"/>
                </a:lnTo>
                <a:cubicBezTo>
                  <a:pt x="6305" y="14229"/>
                  <a:pt x="6350" y="14229"/>
                  <a:pt x="6350" y="14229"/>
                </a:cubicBezTo>
                <a:cubicBezTo>
                  <a:pt x="6392" y="14229"/>
                  <a:pt x="6392" y="14229"/>
                  <a:pt x="6392" y="14184"/>
                </a:cubicBezTo>
                <a:lnTo>
                  <a:pt x="17207" y="308"/>
                </a:lnTo>
                <a:close/>
                <a:moveTo>
                  <a:pt x="47" y="0"/>
                </a:moveTo>
                <a:cubicBezTo>
                  <a:pt x="1" y="0"/>
                  <a:pt x="1" y="46"/>
                  <a:pt x="1" y="88"/>
                </a:cubicBezTo>
                <a:lnTo>
                  <a:pt x="2453" y="24298"/>
                </a:lnTo>
                <a:cubicBezTo>
                  <a:pt x="2453" y="24340"/>
                  <a:pt x="2498" y="24340"/>
                  <a:pt x="2498" y="24340"/>
                </a:cubicBezTo>
                <a:cubicBezTo>
                  <a:pt x="2498" y="24386"/>
                  <a:pt x="2540" y="24386"/>
                  <a:pt x="2540" y="24386"/>
                </a:cubicBezTo>
                <a:cubicBezTo>
                  <a:pt x="2540" y="24386"/>
                  <a:pt x="2540" y="24340"/>
                  <a:pt x="2586" y="24340"/>
                </a:cubicBezTo>
                <a:lnTo>
                  <a:pt x="14360" y="14317"/>
                </a:lnTo>
                <a:lnTo>
                  <a:pt x="14360" y="14271"/>
                </a:lnTo>
                <a:lnTo>
                  <a:pt x="17382" y="88"/>
                </a:lnTo>
                <a:cubicBezTo>
                  <a:pt x="17382" y="46"/>
                  <a:pt x="17382" y="0"/>
                  <a:pt x="17337" y="0"/>
                </a:cubicBezTo>
                <a:cubicBezTo>
                  <a:pt x="17337" y="0"/>
                  <a:pt x="17295" y="0"/>
                  <a:pt x="17295" y="46"/>
                </a:cubicBezTo>
                <a:lnTo>
                  <a:pt x="6392" y="14054"/>
                </a:lnTo>
                <a:lnTo>
                  <a:pt x="134" y="46"/>
                </a:lnTo>
                <a:cubicBezTo>
                  <a:pt x="89" y="0"/>
                  <a:pt x="89" y="0"/>
                  <a:pt x="47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 rot="929458">
            <a:off x="7076777" y="2014046"/>
            <a:ext cx="2384620" cy="2712288"/>
          </a:xfrm>
          <a:custGeom>
            <a:avLst/>
            <a:gdLst/>
            <a:ahLst/>
            <a:cxnLst/>
            <a:rect l="l" t="t" r="r" b="b"/>
            <a:pathLst>
              <a:path w="23160" h="26343" extrusionOk="0">
                <a:moveTo>
                  <a:pt x="22939" y="209"/>
                </a:moveTo>
                <a:lnTo>
                  <a:pt x="18257" y="10145"/>
                </a:lnTo>
                <a:lnTo>
                  <a:pt x="396" y="12817"/>
                </a:lnTo>
                <a:lnTo>
                  <a:pt x="22939" y="209"/>
                </a:lnTo>
                <a:close/>
                <a:moveTo>
                  <a:pt x="18169" y="10278"/>
                </a:moveTo>
                <a:lnTo>
                  <a:pt x="7050" y="26167"/>
                </a:lnTo>
                <a:lnTo>
                  <a:pt x="175" y="12947"/>
                </a:lnTo>
                <a:lnTo>
                  <a:pt x="175" y="12947"/>
                </a:lnTo>
                <a:lnTo>
                  <a:pt x="18169" y="10278"/>
                </a:lnTo>
                <a:close/>
                <a:moveTo>
                  <a:pt x="23093" y="0"/>
                </a:moveTo>
                <a:cubicBezTo>
                  <a:pt x="23083" y="0"/>
                  <a:pt x="23072" y="11"/>
                  <a:pt x="23072" y="34"/>
                </a:cubicBezTo>
                <a:lnTo>
                  <a:pt x="46" y="12859"/>
                </a:lnTo>
                <a:cubicBezTo>
                  <a:pt x="46" y="12905"/>
                  <a:pt x="0" y="12905"/>
                  <a:pt x="46" y="12947"/>
                </a:cubicBezTo>
                <a:lnTo>
                  <a:pt x="6962" y="26300"/>
                </a:lnTo>
                <a:lnTo>
                  <a:pt x="7004" y="26342"/>
                </a:lnTo>
                <a:cubicBezTo>
                  <a:pt x="7050" y="26342"/>
                  <a:pt x="7050" y="26342"/>
                  <a:pt x="7050" y="26300"/>
                </a:cubicBezTo>
                <a:lnTo>
                  <a:pt x="18344" y="10233"/>
                </a:lnTo>
                <a:lnTo>
                  <a:pt x="23160" y="76"/>
                </a:lnTo>
                <a:cubicBezTo>
                  <a:pt x="23160" y="76"/>
                  <a:pt x="23160" y="34"/>
                  <a:pt x="23114" y="34"/>
                </a:cubicBezTo>
                <a:cubicBezTo>
                  <a:pt x="23114" y="11"/>
                  <a:pt x="23104" y="0"/>
                  <a:pt x="23093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 txBox="1">
            <a:spLocks noGrp="1"/>
          </p:cNvSpPr>
          <p:nvPr>
            <p:ph type="title"/>
          </p:nvPr>
        </p:nvSpPr>
        <p:spPr>
          <a:xfrm>
            <a:off x="1012325" y="2911200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8" name="Google Shape;328;p26"/>
          <p:cNvSpPr txBox="1">
            <a:spLocks noGrp="1"/>
          </p:cNvSpPr>
          <p:nvPr>
            <p:ph type="subTitle" idx="1"/>
          </p:nvPr>
        </p:nvSpPr>
        <p:spPr>
          <a:xfrm>
            <a:off x="1012325" y="1838375"/>
            <a:ext cx="43782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6"/>
          <p:cNvSpPr/>
          <p:nvPr/>
        </p:nvSpPr>
        <p:spPr>
          <a:xfrm rot="5400000">
            <a:off x="1317889" y="-288529"/>
            <a:ext cx="3639982" cy="5707340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7"/>
          <p:cNvGrpSpPr/>
          <p:nvPr/>
        </p:nvGrpSpPr>
        <p:grpSpPr>
          <a:xfrm>
            <a:off x="-2528787" y="1412326"/>
            <a:ext cx="3764211" cy="2374663"/>
            <a:chOff x="640875" y="3095850"/>
            <a:chExt cx="750800" cy="386300"/>
          </a:xfrm>
        </p:grpSpPr>
        <p:sp>
          <p:nvSpPr>
            <p:cNvPr id="332" name="Google Shape;332;p27"/>
            <p:cNvSpPr/>
            <p:nvPr/>
          </p:nvSpPr>
          <p:spPr>
            <a:xfrm>
              <a:off x="640875" y="3095850"/>
              <a:ext cx="750800" cy="386300"/>
            </a:xfrm>
            <a:custGeom>
              <a:avLst/>
              <a:gdLst/>
              <a:ahLst/>
              <a:cxnLst/>
              <a:rect l="l" t="t" r="r" b="b"/>
              <a:pathLst>
                <a:path w="30032" h="15452" extrusionOk="0">
                  <a:moveTo>
                    <a:pt x="19262" y="0"/>
                  </a:moveTo>
                  <a:lnTo>
                    <a:pt x="46" y="11295"/>
                  </a:lnTo>
                  <a:cubicBezTo>
                    <a:pt x="0" y="11337"/>
                    <a:pt x="0" y="11337"/>
                    <a:pt x="0" y="11382"/>
                  </a:cubicBezTo>
                  <a:lnTo>
                    <a:pt x="46" y="11424"/>
                  </a:lnTo>
                  <a:lnTo>
                    <a:pt x="14667" y="15452"/>
                  </a:lnTo>
                  <a:lnTo>
                    <a:pt x="14709" y="15452"/>
                  </a:lnTo>
                  <a:lnTo>
                    <a:pt x="29989" y="3895"/>
                  </a:lnTo>
                  <a:cubicBezTo>
                    <a:pt x="30031" y="3852"/>
                    <a:pt x="30031" y="3807"/>
                    <a:pt x="29989" y="3807"/>
                  </a:cubicBezTo>
                  <a:cubicBezTo>
                    <a:pt x="29989" y="3786"/>
                    <a:pt x="29978" y="3775"/>
                    <a:pt x="29966" y="3775"/>
                  </a:cubicBezTo>
                  <a:cubicBezTo>
                    <a:pt x="29955" y="3775"/>
                    <a:pt x="29944" y="3786"/>
                    <a:pt x="29944" y="3807"/>
                  </a:cubicBezTo>
                  <a:lnTo>
                    <a:pt x="14667" y="15322"/>
                  </a:lnTo>
                  <a:lnTo>
                    <a:pt x="221" y="11337"/>
                  </a:lnTo>
                  <a:lnTo>
                    <a:pt x="19350" y="130"/>
                  </a:lnTo>
                  <a:cubicBezTo>
                    <a:pt x="19350" y="88"/>
                    <a:pt x="19395" y="42"/>
                    <a:pt x="19350" y="42"/>
                  </a:cubicBezTo>
                  <a:cubicBezTo>
                    <a:pt x="19350" y="0"/>
                    <a:pt x="19308" y="0"/>
                    <a:pt x="1926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1122425" y="3095850"/>
              <a:ext cx="269250" cy="97375"/>
            </a:xfrm>
            <a:custGeom>
              <a:avLst/>
              <a:gdLst/>
              <a:ahLst/>
              <a:cxnLst/>
              <a:rect l="l" t="t" r="r" b="b"/>
              <a:pathLst>
                <a:path w="10770" h="3895" extrusionOk="0">
                  <a:moveTo>
                    <a:pt x="88" y="0"/>
                  </a:moveTo>
                  <a:cubicBezTo>
                    <a:pt x="46" y="0"/>
                    <a:pt x="0" y="0"/>
                    <a:pt x="0" y="42"/>
                  </a:cubicBezTo>
                  <a:cubicBezTo>
                    <a:pt x="0" y="88"/>
                    <a:pt x="0" y="88"/>
                    <a:pt x="46" y="130"/>
                  </a:cubicBezTo>
                  <a:lnTo>
                    <a:pt x="10682" y="3895"/>
                  </a:lnTo>
                  <a:cubicBezTo>
                    <a:pt x="10727" y="3895"/>
                    <a:pt x="10727" y="3895"/>
                    <a:pt x="10769" y="3852"/>
                  </a:cubicBezTo>
                  <a:cubicBezTo>
                    <a:pt x="10769" y="3807"/>
                    <a:pt x="10769" y="3807"/>
                    <a:pt x="10727" y="3765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7"/>
          <p:cNvSpPr/>
          <p:nvPr/>
        </p:nvSpPr>
        <p:spPr>
          <a:xfrm rot="9899924">
            <a:off x="-2244534" y="848559"/>
            <a:ext cx="2672857" cy="3050260"/>
          </a:xfrm>
          <a:custGeom>
            <a:avLst/>
            <a:gdLst/>
            <a:ahLst/>
            <a:cxnLst/>
            <a:rect l="l" t="t" r="r" b="b"/>
            <a:pathLst>
              <a:path w="17383" h="24386" extrusionOk="0">
                <a:moveTo>
                  <a:pt x="17207" y="308"/>
                </a:moveTo>
                <a:lnTo>
                  <a:pt x="14272" y="14229"/>
                </a:lnTo>
                <a:lnTo>
                  <a:pt x="2586" y="24210"/>
                </a:lnTo>
                <a:lnTo>
                  <a:pt x="176" y="396"/>
                </a:lnTo>
                <a:lnTo>
                  <a:pt x="6305" y="14184"/>
                </a:lnTo>
                <a:cubicBezTo>
                  <a:pt x="6305" y="14229"/>
                  <a:pt x="6350" y="14229"/>
                  <a:pt x="6350" y="14229"/>
                </a:cubicBezTo>
                <a:cubicBezTo>
                  <a:pt x="6392" y="14229"/>
                  <a:pt x="6392" y="14229"/>
                  <a:pt x="6392" y="14184"/>
                </a:cubicBezTo>
                <a:lnTo>
                  <a:pt x="17207" y="308"/>
                </a:lnTo>
                <a:close/>
                <a:moveTo>
                  <a:pt x="47" y="0"/>
                </a:moveTo>
                <a:cubicBezTo>
                  <a:pt x="1" y="0"/>
                  <a:pt x="1" y="46"/>
                  <a:pt x="1" y="88"/>
                </a:cubicBezTo>
                <a:lnTo>
                  <a:pt x="2453" y="24298"/>
                </a:lnTo>
                <a:cubicBezTo>
                  <a:pt x="2453" y="24340"/>
                  <a:pt x="2498" y="24340"/>
                  <a:pt x="2498" y="24340"/>
                </a:cubicBezTo>
                <a:cubicBezTo>
                  <a:pt x="2498" y="24386"/>
                  <a:pt x="2540" y="24386"/>
                  <a:pt x="2540" y="24386"/>
                </a:cubicBezTo>
                <a:cubicBezTo>
                  <a:pt x="2540" y="24386"/>
                  <a:pt x="2540" y="24340"/>
                  <a:pt x="2586" y="24340"/>
                </a:cubicBezTo>
                <a:lnTo>
                  <a:pt x="14360" y="14317"/>
                </a:lnTo>
                <a:lnTo>
                  <a:pt x="14360" y="14271"/>
                </a:lnTo>
                <a:lnTo>
                  <a:pt x="17382" y="88"/>
                </a:lnTo>
                <a:cubicBezTo>
                  <a:pt x="17382" y="46"/>
                  <a:pt x="17382" y="0"/>
                  <a:pt x="17337" y="0"/>
                </a:cubicBezTo>
                <a:cubicBezTo>
                  <a:pt x="17337" y="0"/>
                  <a:pt x="17295" y="0"/>
                  <a:pt x="17295" y="46"/>
                </a:cubicBezTo>
                <a:lnTo>
                  <a:pt x="6392" y="14054"/>
                </a:lnTo>
                <a:lnTo>
                  <a:pt x="134" y="46"/>
                </a:lnTo>
                <a:cubicBezTo>
                  <a:pt x="89" y="0"/>
                  <a:pt x="89" y="0"/>
                  <a:pt x="47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7"/>
          <p:cNvSpPr/>
          <p:nvPr/>
        </p:nvSpPr>
        <p:spPr>
          <a:xfrm rot="929458">
            <a:off x="-1094298" y="2404721"/>
            <a:ext cx="2384620" cy="2712288"/>
          </a:xfrm>
          <a:custGeom>
            <a:avLst/>
            <a:gdLst/>
            <a:ahLst/>
            <a:cxnLst/>
            <a:rect l="l" t="t" r="r" b="b"/>
            <a:pathLst>
              <a:path w="23160" h="26343" extrusionOk="0">
                <a:moveTo>
                  <a:pt x="22939" y="209"/>
                </a:moveTo>
                <a:lnTo>
                  <a:pt x="18257" y="10145"/>
                </a:lnTo>
                <a:lnTo>
                  <a:pt x="396" y="12817"/>
                </a:lnTo>
                <a:lnTo>
                  <a:pt x="22939" y="209"/>
                </a:lnTo>
                <a:close/>
                <a:moveTo>
                  <a:pt x="18169" y="10278"/>
                </a:moveTo>
                <a:lnTo>
                  <a:pt x="7050" y="26167"/>
                </a:lnTo>
                <a:lnTo>
                  <a:pt x="175" y="12947"/>
                </a:lnTo>
                <a:lnTo>
                  <a:pt x="175" y="12947"/>
                </a:lnTo>
                <a:lnTo>
                  <a:pt x="18169" y="10278"/>
                </a:lnTo>
                <a:close/>
                <a:moveTo>
                  <a:pt x="23093" y="0"/>
                </a:moveTo>
                <a:cubicBezTo>
                  <a:pt x="23083" y="0"/>
                  <a:pt x="23072" y="11"/>
                  <a:pt x="23072" y="34"/>
                </a:cubicBezTo>
                <a:lnTo>
                  <a:pt x="46" y="12859"/>
                </a:lnTo>
                <a:cubicBezTo>
                  <a:pt x="46" y="12905"/>
                  <a:pt x="0" y="12905"/>
                  <a:pt x="46" y="12947"/>
                </a:cubicBezTo>
                <a:lnTo>
                  <a:pt x="6962" y="26300"/>
                </a:lnTo>
                <a:lnTo>
                  <a:pt x="7004" y="26342"/>
                </a:lnTo>
                <a:cubicBezTo>
                  <a:pt x="7050" y="26342"/>
                  <a:pt x="7050" y="26342"/>
                  <a:pt x="7050" y="26300"/>
                </a:cubicBezTo>
                <a:lnTo>
                  <a:pt x="18344" y="10233"/>
                </a:lnTo>
                <a:lnTo>
                  <a:pt x="23160" y="76"/>
                </a:lnTo>
                <a:cubicBezTo>
                  <a:pt x="23160" y="76"/>
                  <a:pt x="23160" y="34"/>
                  <a:pt x="23114" y="34"/>
                </a:cubicBezTo>
                <a:cubicBezTo>
                  <a:pt x="23114" y="11"/>
                  <a:pt x="23104" y="0"/>
                  <a:pt x="23093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7"/>
          <p:cNvGrpSpPr/>
          <p:nvPr/>
        </p:nvGrpSpPr>
        <p:grpSpPr>
          <a:xfrm>
            <a:off x="6347963" y="13726"/>
            <a:ext cx="3764211" cy="2374663"/>
            <a:chOff x="640875" y="3095850"/>
            <a:chExt cx="750800" cy="386300"/>
          </a:xfrm>
        </p:grpSpPr>
        <p:sp>
          <p:nvSpPr>
            <p:cNvPr id="337" name="Google Shape;337;p27"/>
            <p:cNvSpPr/>
            <p:nvPr/>
          </p:nvSpPr>
          <p:spPr>
            <a:xfrm>
              <a:off x="640875" y="3095850"/>
              <a:ext cx="750800" cy="386300"/>
            </a:xfrm>
            <a:custGeom>
              <a:avLst/>
              <a:gdLst/>
              <a:ahLst/>
              <a:cxnLst/>
              <a:rect l="l" t="t" r="r" b="b"/>
              <a:pathLst>
                <a:path w="30032" h="15452" extrusionOk="0">
                  <a:moveTo>
                    <a:pt x="19262" y="0"/>
                  </a:moveTo>
                  <a:lnTo>
                    <a:pt x="46" y="11295"/>
                  </a:lnTo>
                  <a:cubicBezTo>
                    <a:pt x="0" y="11337"/>
                    <a:pt x="0" y="11337"/>
                    <a:pt x="0" y="11382"/>
                  </a:cubicBezTo>
                  <a:lnTo>
                    <a:pt x="46" y="11424"/>
                  </a:lnTo>
                  <a:lnTo>
                    <a:pt x="14667" y="15452"/>
                  </a:lnTo>
                  <a:lnTo>
                    <a:pt x="14709" y="15452"/>
                  </a:lnTo>
                  <a:lnTo>
                    <a:pt x="29989" y="3895"/>
                  </a:lnTo>
                  <a:cubicBezTo>
                    <a:pt x="30031" y="3852"/>
                    <a:pt x="30031" y="3807"/>
                    <a:pt x="29989" y="3807"/>
                  </a:cubicBezTo>
                  <a:cubicBezTo>
                    <a:pt x="29989" y="3786"/>
                    <a:pt x="29978" y="3775"/>
                    <a:pt x="29966" y="3775"/>
                  </a:cubicBezTo>
                  <a:cubicBezTo>
                    <a:pt x="29955" y="3775"/>
                    <a:pt x="29944" y="3786"/>
                    <a:pt x="29944" y="3807"/>
                  </a:cubicBezTo>
                  <a:lnTo>
                    <a:pt x="14667" y="15322"/>
                  </a:lnTo>
                  <a:lnTo>
                    <a:pt x="221" y="11337"/>
                  </a:lnTo>
                  <a:lnTo>
                    <a:pt x="19350" y="130"/>
                  </a:lnTo>
                  <a:cubicBezTo>
                    <a:pt x="19350" y="88"/>
                    <a:pt x="19395" y="42"/>
                    <a:pt x="19350" y="42"/>
                  </a:cubicBezTo>
                  <a:cubicBezTo>
                    <a:pt x="19350" y="0"/>
                    <a:pt x="19308" y="0"/>
                    <a:pt x="1926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1122425" y="3095850"/>
              <a:ext cx="269250" cy="97375"/>
            </a:xfrm>
            <a:custGeom>
              <a:avLst/>
              <a:gdLst/>
              <a:ahLst/>
              <a:cxnLst/>
              <a:rect l="l" t="t" r="r" b="b"/>
              <a:pathLst>
                <a:path w="10770" h="3895" extrusionOk="0">
                  <a:moveTo>
                    <a:pt x="88" y="0"/>
                  </a:moveTo>
                  <a:cubicBezTo>
                    <a:pt x="46" y="0"/>
                    <a:pt x="0" y="0"/>
                    <a:pt x="0" y="42"/>
                  </a:cubicBezTo>
                  <a:cubicBezTo>
                    <a:pt x="0" y="88"/>
                    <a:pt x="0" y="88"/>
                    <a:pt x="46" y="130"/>
                  </a:cubicBezTo>
                  <a:lnTo>
                    <a:pt x="10682" y="3895"/>
                  </a:lnTo>
                  <a:cubicBezTo>
                    <a:pt x="10727" y="3895"/>
                    <a:pt x="10727" y="3895"/>
                    <a:pt x="10769" y="3852"/>
                  </a:cubicBezTo>
                  <a:cubicBezTo>
                    <a:pt x="10769" y="3807"/>
                    <a:pt x="10769" y="3807"/>
                    <a:pt x="10727" y="3765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7"/>
          <p:cNvSpPr/>
          <p:nvPr/>
        </p:nvSpPr>
        <p:spPr>
          <a:xfrm rot="9899924">
            <a:off x="6632216" y="-550041"/>
            <a:ext cx="2672857" cy="3050260"/>
          </a:xfrm>
          <a:custGeom>
            <a:avLst/>
            <a:gdLst/>
            <a:ahLst/>
            <a:cxnLst/>
            <a:rect l="l" t="t" r="r" b="b"/>
            <a:pathLst>
              <a:path w="17383" h="24386" extrusionOk="0">
                <a:moveTo>
                  <a:pt x="17207" y="308"/>
                </a:moveTo>
                <a:lnTo>
                  <a:pt x="14272" y="14229"/>
                </a:lnTo>
                <a:lnTo>
                  <a:pt x="2586" y="24210"/>
                </a:lnTo>
                <a:lnTo>
                  <a:pt x="176" y="396"/>
                </a:lnTo>
                <a:lnTo>
                  <a:pt x="6305" y="14184"/>
                </a:lnTo>
                <a:cubicBezTo>
                  <a:pt x="6305" y="14229"/>
                  <a:pt x="6350" y="14229"/>
                  <a:pt x="6350" y="14229"/>
                </a:cubicBezTo>
                <a:cubicBezTo>
                  <a:pt x="6392" y="14229"/>
                  <a:pt x="6392" y="14229"/>
                  <a:pt x="6392" y="14184"/>
                </a:cubicBezTo>
                <a:lnTo>
                  <a:pt x="17207" y="308"/>
                </a:lnTo>
                <a:close/>
                <a:moveTo>
                  <a:pt x="47" y="0"/>
                </a:moveTo>
                <a:cubicBezTo>
                  <a:pt x="1" y="0"/>
                  <a:pt x="1" y="46"/>
                  <a:pt x="1" y="88"/>
                </a:cubicBezTo>
                <a:lnTo>
                  <a:pt x="2453" y="24298"/>
                </a:lnTo>
                <a:cubicBezTo>
                  <a:pt x="2453" y="24340"/>
                  <a:pt x="2498" y="24340"/>
                  <a:pt x="2498" y="24340"/>
                </a:cubicBezTo>
                <a:cubicBezTo>
                  <a:pt x="2498" y="24386"/>
                  <a:pt x="2540" y="24386"/>
                  <a:pt x="2540" y="24386"/>
                </a:cubicBezTo>
                <a:cubicBezTo>
                  <a:pt x="2540" y="24386"/>
                  <a:pt x="2540" y="24340"/>
                  <a:pt x="2586" y="24340"/>
                </a:cubicBezTo>
                <a:lnTo>
                  <a:pt x="14360" y="14317"/>
                </a:lnTo>
                <a:lnTo>
                  <a:pt x="14360" y="14271"/>
                </a:lnTo>
                <a:lnTo>
                  <a:pt x="17382" y="88"/>
                </a:lnTo>
                <a:cubicBezTo>
                  <a:pt x="17382" y="46"/>
                  <a:pt x="17382" y="0"/>
                  <a:pt x="17337" y="0"/>
                </a:cubicBezTo>
                <a:cubicBezTo>
                  <a:pt x="17337" y="0"/>
                  <a:pt x="17295" y="0"/>
                  <a:pt x="17295" y="46"/>
                </a:cubicBezTo>
                <a:lnTo>
                  <a:pt x="6392" y="14054"/>
                </a:lnTo>
                <a:lnTo>
                  <a:pt x="134" y="46"/>
                </a:lnTo>
                <a:cubicBezTo>
                  <a:pt x="89" y="0"/>
                  <a:pt x="89" y="0"/>
                  <a:pt x="47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7"/>
          <p:cNvSpPr/>
          <p:nvPr/>
        </p:nvSpPr>
        <p:spPr>
          <a:xfrm rot="929458">
            <a:off x="7782452" y="1006121"/>
            <a:ext cx="2384620" cy="2712288"/>
          </a:xfrm>
          <a:custGeom>
            <a:avLst/>
            <a:gdLst/>
            <a:ahLst/>
            <a:cxnLst/>
            <a:rect l="l" t="t" r="r" b="b"/>
            <a:pathLst>
              <a:path w="23160" h="26343" extrusionOk="0">
                <a:moveTo>
                  <a:pt x="22939" y="209"/>
                </a:moveTo>
                <a:lnTo>
                  <a:pt x="18257" y="10145"/>
                </a:lnTo>
                <a:lnTo>
                  <a:pt x="396" y="12817"/>
                </a:lnTo>
                <a:lnTo>
                  <a:pt x="22939" y="209"/>
                </a:lnTo>
                <a:close/>
                <a:moveTo>
                  <a:pt x="18169" y="10278"/>
                </a:moveTo>
                <a:lnTo>
                  <a:pt x="7050" y="26167"/>
                </a:lnTo>
                <a:lnTo>
                  <a:pt x="175" y="12947"/>
                </a:lnTo>
                <a:lnTo>
                  <a:pt x="175" y="12947"/>
                </a:lnTo>
                <a:lnTo>
                  <a:pt x="18169" y="10278"/>
                </a:lnTo>
                <a:close/>
                <a:moveTo>
                  <a:pt x="23093" y="0"/>
                </a:moveTo>
                <a:cubicBezTo>
                  <a:pt x="23083" y="0"/>
                  <a:pt x="23072" y="11"/>
                  <a:pt x="23072" y="34"/>
                </a:cubicBezTo>
                <a:lnTo>
                  <a:pt x="46" y="12859"/>
                </a:lnTo>
                <a:cubicBezTo>
                  <a:pt x="46" y="12905"/>
                  <a:pt x="0" y="12905"/>
                  <a:pt x="46" y="12947"/>
                </a:cubicBezTo>
                <a:lnTo>
                  <a:pt x="6962" y="26300"/>
                </a:lnTo>
                <a:lnTo>
                  <a:pt x="7004" y="26342"/>
                </a:lnTo>
                <a:cubicBezTo>
                  <a:pt x="7050" y="26342"/>
                  <a:pt x="7050" y="26342"/>
                  <a:pt x="7050" y="26300"/>
                </a:cubicBezTo>
                <a:lnTo>
                  <a:pt x="18344" y="10233"/>
                </a:lnTo>
                <a:lnTo>
                  <a:pt x="23160" y="76"/>
                </a:lnTo>
                <a:cubicBezTo>
                  <a:pt x="23160" y="76"/>
                  <a:pt x="23160" y="34"/>
                  <a:pt x="23114" y="34"/>
                </a:cubicBezTo>
                <a:cubicBezTo>
                  <a:pt x="23114" y="11"/>
                  <a:pt x="23104" y="0"/>
                  <a:pt x="23093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933175" y="554600"/>
            <a:ext cx="7272300" cy="399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5317725" y="788675"/>
            <a:ext cx="546600" cy="35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title"/>
          </p:nvPr>
        </p:nvSpPr>
        <p:spPr>
          <a:xfrm>
            <a:off x="1228200" y="1155899"/>
            <a:ext cx="6687600" cy="28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4" name="Google Shape;344;p27"/>
          <p:cNvSpPr/>
          <p:nvPr/>
        </p:nvSpPr>
        <p:spPr>
          <a:xfrm rot="5400000">
            <a:off x="2554866" y="-1092130"/>
            <a:ext cx="4034282" cy="7327764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>
            <a:spLocks noGrp="1"/>
          </p:cNvSpPr>
          <p:nvPr>
            <p:ph type="title"/>
          </p:nvPr>
        </p:nvSpPr>
        <p:spPr>
          <a:xfrm>
            <a:off x="1996950" y="917725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grpSp>
        <p:nvGrpSpPr>
          <p:cNvPr id="347" name="Google Shape;347;p28"/>
          <p:cNvGrpSpPr/>
          <p:nvPr/>
        </p:nvGrpSpPr>
        <p:grpSpPr>
          <a:xfrm flipH="1">
            <a:off x="-2875650" y="-4743981"/>
            <a:ext cx="15551676" cy="13379484"/>
            <a:chOff x="-2875650" y="-4743981"/>
            <a:chExt cx="15551676" cy="13379484"/>
          </a:xfrm>
        </p:grpSpPr>
        <p:grpSp>
          <p:nvGrpSpPr>
            <p:cNvPr id="348" name="Google Shape;348;p28"/>
            <p:cNvGrpSpPr/>
            <p:nvPr/>
          </p:nvGrpSpPr>
          <p:grpSpPr>
            <a:xfrm>
              <a:off x="5914475" y="1761269"/>
              <a:ext cx="6761551" cy="6874234"/>
              <a:chOff x="5663050" y="1538594"/>
              <a:chExt cx="6761551" cy="6874234"/>
            </a:xfrm>
          </p:grpSpPr>
          <p:sp>
            <p:nvSpPr>
              <p:cNvPr id="349" name="Google Shape;349;p28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28"/>
            <p:cNvGrpSpPr/>
            <p:nvPr/>
          </p:nvGrpSpPr>
          <p:grpSpPr>
            <a:xfrm>
              <a:off x="-2875650" y="-4743981"/>
              <a:ext cx="6761551" cy="6874234"/>
              <a:chOff x="5663050" y="1538594"/>
              <a:chExt cx="6761551" cy="6874234"/>
            </a:xfrm>
          </p:grpSpPr>
          <p:sp>
            <p:nvSpPr>
              <p:cNvPr id="353" name="Google Shape;353;p28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 txBox="1">
            <a:spLocks noGrp="1"/>
          </p:cNvSpPr>
          <p:nvPr>
            <p:ph type="subTitle" idx="1"/>
          </p:nvPr>
        </p:nvSpPr>
        <p:spPr>
          <a:xfrm>
            <a:off x="1489327" y="3116125"/>
            <a:ext cx="11307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2"/>
          </p:nvPr>
        </p:nvSpPr>
        <p:spPr>
          <a:xfrm>
            <a:off x="5910513" y="3572925"/>
            <a:ext cx="2357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4006677" y="3116125"/>
            <a:ext cx="11307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875838" y="3572925"/>
            <a:ext cx="2357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subTitle" idx="5"/>
          </p:nvPr>
        </p:nvSpPr>
        <p:spPr>
          <a:xfrm>
            <a:off x="6524026" y="3116125"/>
            <a:ext cx="11307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6"/>
          </p:nvPr>
        </p:nvSpPr>
        <p:spPr>
          <a:xfrm>
            <a:off x="3393175" y="3572925"/>
            <a:ext cx="2357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4" name="Google Shape;364;p29"/>
          <p:cNvGrpSpPr/>
          <p:nvPr/>
        </p:nvGrpSpPr>
        <p:grpSpPr>
          <a:xfrm>
            <a:off x="7422838" y="3072719"/>
            <a:ext cx="2513405" cy="2793082"/>
            <a:chOff x="5271726" y="1894039"/>
            <a:chExt cx="1763917" cy="1960195"/>
          </a:xfrm>
        </p:grpSpPr>
        <p:sp>
          <p:nvSpPr>
            <p:cNvPr id="365" name="Google Shape;365;p29"/>
            <p:cNvSpPr/>
            <p:nvPr/>
          </p:nvSpPr>
          <p:spPr>
            <a:xfrm>
              <a:off x="5271726" y="1894039"/>
              <a:ext cx="1352353" cy="1960195"/>
            </a:xfrm>
            <a:custGeom>
              <a:avLst/>
              <a:gdLst/>
              <a:ahLst/>
              <a:cxnLst/>
              <a:rect l="l" t="t" r="r" b="b"/>
              <a:pathLst>
                <a:path w="15674" h="22719" extrusionOk="0">
                  <a:moveTo>
                    <a:pt x="15586" y="0"/>
                  </a:moveTo>
                  <a:lnTo>
                    <a:pt x="15540" y="42"/>
                  </a:lnTo>
                  <a:lnTo>
                    <a:pt x="10550" y="16898"/>
                  </a:lnTo>
                  <a:lnTo>
                    <a:pt x="43" y="22589"/>
                  </a:lnTo>
                  <a:cubicBezTo>
                    <a:pt x="1" y="22631"/>
                    <a:pt x="1" y="22631"/>
                    <a:pt x="1" y="22677"/>
                  </a:cubicBezTo>
                  <a:cubicBezTo>
                    <a:pt x="1" y="22719"/>
                    <a:pt x="43" y="22719"/>
                    <a:pt x="43" y="22719"/>
                  </a:cubicBezTo>
                  <a:lnTo>
                    <a:pt x="89" y="22719"/>
                  </a:lnTo>
                  <a:lnTo>
                    <a:pt x="10637" y="16986"/>
                  </a:lnTo>
                  <a:lnTo>
                    <a:pt x="10683" y="16940"/>
                  </a:lnTo>
                  <a:lnTo>
                    <a:pt x="15628" y="88"/>
                  </a:lnTo>
                  <a:cubicBezTo>
                    <a:pt x="15673" y="42"/>
                    <a:pt x="15628" y="42"/>
                    <a:pt x="1558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5271726" y="1894039"/>
              <a:ext cx="1763908" cy="1960195"/>
            </a:xfrm>
            <a:custGeom>
              <a:avLst/>
              <a:gdLst/>
              <a:ahLst/>
              <a:cxnLst/>
              <a:rect l="l" t="t" r="r" b="b"/>
              <a:pathLst>
                <a:path w="20444" h="22719" extrusionOk="0">
                  <a:moveTo>
                    <a:pt x="15586" y="0"/>
                  </a:moveTo>
                  <a:lnTo>
                    <a:pt x="15540" y="42"/>
                  </a:lnTo>
                  <a:lnTo>
                    <a:pt x="1" y="22631"/>
                  </a:lnTo>
                  <a:cubicBezTo>
                    <a:pt x="1" y="22631"/>
                    <a:pt x="1" y="22677"/>
                    <a:pt x="43" y="22719"/>
                  </a:cubicBezTo>
                  <a:cubicBezTo>
                    <a:pt x="89" y="22719"/>
                    <a:pt x="89" y="22719"/>
                    <a:pt x="89" y="22677"/>
                  </a:cubicBezTo>
                  <a:lnTo>
                    <a:pt x="15586" y="217"/>
                  </a:lnTo>
                  <a:lnTo>
                    <a:pt x="20356" y="16415"/>
                  </a:lnTo>
                  <a:cubicBezTo>
                    <a:pt x="20356" y="16460"/>
                    <a:pt x="20401" y="16460"/>
                    <a:pt x="20401" y="16460"/>
                  </a:cubicBezTo>
                  <a:cubicBezTo>
                    <a:pt x="20443" y="16460"/>
                    <a:pt x="20443" y="16415"/>
                    <a:pt x="20443" y="16373"/>
                  </a:cubicBezTo>
                  <a:lnTo>
                    <a:pt x="15628" y="42"/>
                  </a:lnTo>
                  <a:cubicBezTo>
                    <a:pt x="15628" y="42"/>
                    <a:pt x="15628" y="0"/>
                    <a:pt x="1558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6181902" y="3302744"/>
              <a:ext cx="853741" cy="56859"/>
            </a:xfrm>
            <a:custGeom>
              <a:avLst/>
              <a:gdLst/>
              <a:ahLst/>
              <a:cxnLst/>
              <a:rect l="l" t="t" r="r" b="b"/>
              <a:pathLst>
                <a:path w="9895" h="659" extrusionOk="0">
                  <a:moveTo>
                    <a:pt x="9852" y="0"/>
                  </a:moveTo>
                  <a:lnTo>
                    <a:pt x="46" y="526"/>
                  </a:lnTo>
                  <a:cubicBezTo>
                    <a:pt x="46" y="526"/>
                    <a:pt x="1" y="571"/>
                    <a:pt x="1" y="613"/>
                  </a:cubicBezTo>
                  <a:cubicBezTo>
                    <a:pt x="1" y="659"/>
                    <a:pt x="46" y="659"/>
                    <a:pt x="46" y="659"/>
                  </a:cubicBezTo>
                  <a:lnTo>
                    <a:pt x="9852" y="133"/>
                  </a:lnTo>
                  <a:cubicBezTo>
                    <a:pt x="9894" y="133"/>
                    <a:pt x="9894" y="88"/>
                    <a:pt x="9894" y="46"/>
                  </a:cubicBezTo>
                  <a:cubicBezTo>
                    <a:pt x="9894" y="46"/>
                    <a:pt x="9894" y="0"/>
                    <a:pt x="985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9"/>
          <p:cNvSpPr/>
          <p:nvPr/>
        </p:nvSpPr>
        <p:spPr>
          <a:xfrm>
            <a:off x="4531436" y="2030018"/>
            <a:ext cx="86" cy="86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5"/>
              </a:gs>
            </a:gsLst>
            <a:lin ang="5400700" scaled="0"/>
          </a:gradFill>
          <a:ln w="33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29"/>
          <p:cNvGrpSpPr/>
          <p:nvPr/>
        </p:nvGrpSpPr>
        <p:grpSpPr>
          <a:xfrm>
            <a:off x="-301661" y="-491472"/>
            <a:ext cx="1828690" cy="2507868"/>
            <a:chOff x="3968541" y="1157375"/>
            <a:chExt cx="1586441" cy="2175646"/>
          </a:xfrm>
        </p:grpSpPr>
        <p:sp>
          <p:nvSpPr>
            <p:cNvPr id="370" name="Google Shape;370;p29"/>
            <p:cNvSpPr/>
            <p:nvPr/>
          </p:nvSpPr>
          <p:spPr>
            <a:xfrm>
              <a:off x="5086567" y="1157375"/>
              <a:ext cx="468414" cy="1288160"/>
            </a:xfrm>
            <a:custGeom>
              <a:avLst/>
              <a:gdLst/>
              <a:ahLst/>
              <a:cxnLst/>
              <a:rect l="l" t="t" r="r" b="b"/>
              <a:pathLst>
                <a:path w="5429" h="14930" extrusionOk="0">
                  <a:moveTo>
                    <a:pt x="5341" y="0"/>
                  </a:moveTo>
                  <a:cubicBezTo>
                    <a:pt x="5341" y="0"/>
                    <a:pt x="5299" y="0"/>
                    <a:pt x="5299" y="46"/>
                  </a:cubicBezTo>
                  <a:lnTo>
                    <a:pt x="0" y="14842"/>
                  </a:lnTo>
                  <a:cubicBezTo>
                    <a:pt x="0" y="14884"/>
                    <a:pt x="0" y="14930"/>
                    <a:pt x="46" y="14930"/>
                  </a:cubicBezTo>
                  <a:lnTo>
                    <a:pt x="88" y="14930"/>
                  </a:lnTo>
                  <a:cubicBezTo>
                    <a:pt x="88" y="14930"/>
                    <a:pt x="133" y="14930"/>
                    <a:pt x="133" y="14884"/>
                  </a:cubicBezTo>
                  <a:lnTo>
                    <a:pt x="5386" y="88"/>
                  </a:lnTo>
                  <a:cubicBezTo>
                    <a:pt x="5428" y="46"/>
                    <a:pt x="5386" y="46"/>
                    <a:pt x="5341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968541" y="1158324"/>
              <a:ext cx="1586430" cy="2174687"/>
            </a:xfrm>
            <a:custGeom>
              <a:avLst/>
              <a:gdLst/>
              <a:ahLst/>
              <a:cxnLst/>
              <a:rect l="l" t="t" r="r" b="b"/>
              <a:pathLst>
                <a:path w="18387" h="25205" extrusionOk="0">
                  <a:moveTo>
                    <a:pt x="18316" y="0"/>
                  </a:moveTo>
                  <a:cubicBezTo>
                    <a:pt x="18300" y="0"/>
                    <a:pt x="18278" y="12"/>
                    <a:pt x="18257" y="35"/>
                  </a:cubicBezTo>
                  <a:lnTo>
                    <a:pt x="6479" y="10058"/>
                  </a:lnTo>
                  <a:lnTo>
                    <a:pt x="0" y="25163"/>
                  </a:lnTo>
                  <a:cubicBezTo>
                    <a:pt x="0" y="25163"/>
                    <a:pt x="0" y="25205"/>
                    <a:pt x="46" y="25205"/>
                  </a:cubicBezTo>
                  <a:lnTo>
                    <a:pt x="133" y="25205"/>
                  </a:lnTo>
                  <a:lnTo>
                    <a:pt x="6567" y="10103"/>
                  </a:lnTo>
                  <a:lnTo>
                    <a:pt x="18344" y="122"/>
                  </a:lnTo>
                  <a:cubicBezTo>
                    <a:pt x="18344" y="77"/>
                    <a:pt x="18386" y="35"/>
                    <a:pt x="18344" y="35"/>
                  </a:cubicBezTo>
                  <a:cubicBezTo>
                    <a:pt x="18344" y="12"/>
                    <a:pt x="18333" y="0"/>
                    <a:pt x="1831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3968541" y="2435019"/>
              <a:ext cx="1129578" cy="898002"/>
            </a:xfrm>
            <a:custGeom>
              <a:avLst/>
              <a:gdLst/>
              <a:ahLst/>
              <a:cxnLst/>
              <a:rect l="l" t="t" r="r" b="b"/>
              <a:pathLst>
                <a:path w="13092" h="10408" extrusionOk="0">
                  <a:moveTo>
                    <a:pt x="13030" y="0"/>
                  </a:moveTo>
                  <a:cubicBezTo>
                    <a:pt x="13014" y="0"/>
                    <a:pt x="13004" y="11"/>
                    <a:pt x="13004" y="34"/>
                  </a:cubicBezTo>
                  <a:lnTo>
                    <a:pt x="46" y="10320"/>
                  </a:lnTo>
                  <a:cubicBezTo>
                    <a:pt x="0" y="10320"/>
                    <a:pt x="0" y="10366"/>
                    <a:pt x="0" y="10408"/>
                  </a:cubicBezTo>
                  <a:lnTo>
                    <a:pt x="88" y="10408"/>
                  </a:lnTo>
                  <a:lnTo>
                    <a:pt x="13046" y="122"/>
                  </a:lnTo>
                  <a:cubicBezTo>
                    <a:pt x="13091" y="76"/>
                    <a:pt x="13091" y="34"/>
                    <a:pt x="13091" y="34"/>
                  </a:cubicBezTo>
                  <a:cubicBezTo>
                    <a:pt x="13068" y="11"/>
                    <a:pt x="13047" y="0"/>
                    <a:pt x="1303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29"/>
          <p:cNvGrpSpPr/>
          <p:nvPr/>
        </p:nvGrpSpPr>
        <p:grpSpPr>
          <a:xfrm>
            <a:off x="-901262" y="-704283"/>
            <a:ext cx="2120741" cy="2092289"/>
            <a:chOff x="2306600" y="1308452"/>
            <a:chExt cx="1348643" cy="1960540"/>
          </a:xfrm>
        </p:grpSpPr>
        <p:sp>
          <p:nvSpPr>
            <p:cNvPr id="374" name="Google Shape;374;p29"/>
            <p:cNvSpPr/>
            <p:nvPr/>
          </p:nvSpPr>
          <p:spPr>
            <a:xfrm>
              <a:off x="2306600" y="1308452"/>
              <a:ext cx="1348643" cy="1960540"/>
            </a:xfrm>
            <a:custGeom>
              <a:avLst/>
              <a:gdLst/>
              <a:ahLst/>
              <a:cxnLst/>
              <a:rect l="l" t="t" r="r" b="b"/>
              <a:pathLst>
                <a:path w="15631" h="22723" extrusionOk="0">
                  <a:moveTo>
                    <a:pt x="15585" y="0"/>
                  </a:moveTo>
                  <a:lnTo>
                    <a:pt x="15543" y="46"/>
                  </a:lnTo>
                  <a:lnTo>
                    <a:pt x="10552" y="16898"/>
                  </a:lnTo>
                  <a:lnTo>
                    <a:pt x="46" y="22589"/>
                  </a:lnTo>
                  <a:cubicBezTo>
                    <a:pt x="0" y="22635"/>
                    <a:pt x="0" y="22635"/>
                    <a:pt x="0" y="22677"/>
                  </a:cubicBezTo>
                  <a:cubicBezTo>
                    <a:pt x="0" y="22722"/>
                    <a:pt x="46" y="22722"/>
                    <a:pt x="46" y="22722"/>
                  </a:cubicBezTo>
                  <a:lnTo>
                    <a:pt x="88" y="22722"/>
                  </a:lnTo>
                  <a:lnTo>
                    <a:pt x="10640" y="16986"/>
                  </a:lnTo>
                  <a:cubicBezTo>
                    <a:pt x="10640" y="16986"/>
                    <a:pt x="10640" y="16944"/>
                    <a:pt x="10682" y="16944"/>
                  </a:cubicBezTo>
                  <a:lnTo>
                    <a:pt x="15630" y="88"/>
                  </a:lnTo>
                  <a:cubicBezTo>
                    <a:pt x="15630" y="46"/>
                    <a:pt x="15630" y="46"/>
                    <a:pt x="15585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2306600" y="1309402"/>
              <a:ext cx="1348643" cy="1959591"/>
            </a:xfrm>
            <a:custGeom>
              <a:avLst/>
              <a:gdLst/>
              <a:ahLst/>
              <a:cxnLst/>
              <a:rect l="l" t="t" r="r" b="b"/>
              <a:pathLst>
                <a:path w="15631" h="22712" extrusionOk="0">
                  <a:moveTo>
                    <a:pt x="15569" y="1"/>
                  </a:moveTo>
                  <a:cubicBezTo>
                    <a:pt x="15553" y="1"/>
                    <a:pt x="15543" y="12"/>
                    <a:pt x="15543" y="35"/>
                  </a:cubicBezTo>
                  <a:lnTo>
                    <a:pt x="0" y="22624"/>
                  </a:lnTo>
                  <a:cubicBezTo>
                    <a:pt x="0" y="22624"/>
                    <a:pt x="0" y="22666"/>
                    <a:pt x="46" y="22711"/>
                  </a:cubicBezTo>
                  <a:cubicBezTo>
                    <a:pt x="88" y="22711"/>
                    <a:pt x="88" y="22711"/>
                    <a:pt x="88" y="22666"/>
                  </a:cubicBezTo>
                  <a:lnTo>
                    <a:pt x="15630" y="122"/>
                  </a:lnTo>
                  <a:lnTo>
                    <a:pt x="15630" y="35"/>
                  </a:lnTo>
                  <a:cubicBezTo>
                    <a:pt x="15608" y="12"/>
                    <a:pt x="15586" y="1"/>
                    <a:pt x="15569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29"/>
          <p:cNvGrpSpPr/>
          <p:nvPr/>
        </p:nvGrpSpPr>
        <p:grpSpPr>
          <a:xfrm rot="2219851">
            <a:off x="-2839799" y="2388023"/>
            <a:ext cx="3255529" cy="3463909"/>
            <a:chOff x="7558301" y="3163860"/>
            <a:chExt cx="3072638" cy="3269311"/>
          </a:xfrm>
        </p:grpSpPr>
        <p:sp>
          <p:nvSpPr>
            <p:cNvPr id="377" name="Google Shape;377;p29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9"/>
          <p:cNvSpPr txBox="1">
            <a:spLocks noGrp="1"/>
          </p:cNvSpPr>
          <p:nvPr>
            <p:ph type="subTitle" idx="7"/>
          </p:nvPr>
        </p:nvSpPr>
        <p:spPr>
          <a:xfrm>
            <a:off x="1489350" y="1587725"/>
            <a:ext cx="11307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1" name="Google Shape;381;p29"/>
          <p:cNvSpPr txBox="1">
            <a:spLocks noGrp="1"/>
          </p:cNvSpPr>
          <p:nvPr>
            <p:ph type="subTitle" idx="8"/>
          </p:nvPr>
        </p:nvSpPr>
        <p:spPr>
          <a:xfrm>
            <a:off x="5910475" y="2044525"/>
            <a:ext cx="2357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9"/>
          <p:cNvSpPr txBox="1">
            <a:spLocks noGrp="1"/>
          </p:cNvSpPr>
          <p:nvPr>
            <p:ph type="subTitle" idx="9"/>
          </p:nvPr>
        </p:nvSpPr>
        <p:spPr>
          <a:xfrm>
            <a:off x="4006650" y="1587725"/>
            <a:ext cx="11307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3" name="Google Shape;383;p29"/>
          <p:cNvSpPr txBox="1">
            <a:spLocks noGrp="1"/>
          </p:cNvSpPr>
          <p:nvPr>
            <p:ph type="subTitle" idx="13"/>
          </p:nvPr>
        </p:nvSpPr>
        <p:spPr>
          <a:xfrm>
            <a:off x="875800" y="2044525"/>
            <a:ext cx="2357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4" name="Google Shape;384;p29"/>
          <p:cNvSpPr txBox="1">
            <a:spLocks noGrp="1"/>
          </p:cNvSpPr>
          <p:nvPr>
            <p:ph type="subTitle" idx="14"/>
          </p:nvPr>
        </p:nvSpPr>
        <p:spPr>
          <a:xfrm>
            <a:off x="6523950" y="1587725"/>
            <a:ext cx="11307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15"/>
          </p:nvPr>
        </p:nvSpPr>
        <p:spPr>
          <a:xfrm>
            <a:off x="3393138" y="2044525"/>
            <a:ext cx="2357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30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388" name="Google Shape;388;p30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0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6" name="Google Shape;396;p30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7" name="Google Shape;397;p30"/>
          <p:cNvSpPr txBox="1">
            <a:spLocks noGrp="1"/>
          </p:cNvSpPr>
          <p:nvPr>
            <p:ph type="subTitle" idx="3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8" name="Google Shape;398;p30"/>
          <p:cNvSpPr txBox="1">
            <a:spLocks noGrp="1"/>
          </p:cNvSpPr>
          <p:nvPr>
            <p:ph type="subTitle" idx="4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9" name="Google Shape;399;p30"/>
          <p:cNvSpPr txBox="1">
            <a:spLocks noGrp="1"/>
          </p:cNvSpPr>
          <p:nvPr>
            <p:ph type="subTitle" idx="5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0" name="Google Shape;400;p30"/>
          <p:cNvSpPr txBox="1">
            <a:spLocks noGrp="1"/>
          </p:cNvSpPr>
          <p:nvPr>
            <p:ph type="subTitle" idx="6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1" name="Google Shape;401;p30"/>
          <p:cNvSpPr txBox="1">
            <a:spLocks noGrp="1"/>
          </p:cNvSpPr>
          <p:nvPr>
            <p:ph type="subTitle" idx="7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2" name="Google Shape;402;p30"/>
          <p:cNvSpPr txBox="1">
            <a:spLocks noGrp="1"/>
          </p:cNvSpPr>
          <p:nvPr>
            <p:ph type="subTitle" idx="8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1"/>
          <p:cNvGrpSpPr/>
          <p:nvPr/>
        </p:nvGrpSpPr>
        <p:grpSpPr>
          <a:xfrm flipH="1">
            <a:off x="-1183563" y="-1003613"/>
            <a:ext cx="14748864" cy="9515698"/>
            <a:chOff x="-3621963" y="-1003613"/>
            <a:chExt cx="14748864" cy="9515698"/>
          </a:xfrm>
        </p:grpSpPr>
        <p:sp>
          <p:nvSpPr>
            <p:cNvPr id="405" name="Google Shape;405;p31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1"/>
          <p:cNvSpPr txBox="1">
            <a:spLocks noGrp="1"/>
          </p:cNvSpPr>
          <p:nvPr>
            <p:ph type="subTitle" idx="1"/>
          </p:nvPr>
        </p:nvSpPr>
        <p:spPr>
          <a:xfrm>
            <a:off x="11652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3" name="Google Shape;413;p31"/>
          <p:cNvSpPr txBox="1">
            <a:spLocks noGrp="1"/>
          </p:cNvSpPr>
          <p:nvPr>
            <p:ph type="subTitle" idx="2"/>
          </p:nvPr>
        </p:nvSpPr>
        <p:spPr>
          <a:xfrm>
            <a:off x="1165275" y="1989126"/>
            <a:ext cx="22002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4" name="Google Shape;414;p31"/>
          <p:cNvSpPr txBox="1">
            <a:spLocks noGrp="1"/>
          </p:cNvSpPr>
          <p:nvPr>
            <p:ph type="subTitle" idx="3"/>
          </p:nvPr>
        </p:nvSpPr>
        <p:spPr>
          <a:xfrm>
            <a:off x="11652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5" name="Google Shape;415;p31"/>
          <p:cNvSpPr txBox="1">
            <a:spLocks noGrp="1"/>
          </p:cNvSpPr>
          <p:nvPr>
            <p:ph type="subTitle" idx="4"/>
          </p:nvPr>
        </p:nvSpPr>
        <p:spPr>
          <a:xfrm>
            <a:off x="1165275" y="3447375"/>
            <a:ext cx="22002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6" name="Google Shape;416;p31"/>
          <p:cNvSpPr txBox="1">
            <a:spLocks noGrp="1"/>
          </p:cNvSpPr>
          <p:nvPr>
            <p:ph type="subTitle" idx="5"/>
          </p:nvPr>
        </p:nvSpPr>
        <p:spPr>
          <a:xfrm>
            <a:off x="57785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7" name="Google Shape;417;p31"/>
          <p:cNvSpPr txBox="1">
            <a:spLocks noGrp="1"/>
          </p:cNvSpPr>
          <p:nvPr>
            <p:ph type="subTitle" idx="6"/>
          </p:nvPr>
        </p:nvSpPr>
        <p:spPr>
          <a:xfrm>
            <a:off x="5778525" y="1989126"/>
            <a:ext cx="22002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8" name="Google Shape;418;p31"/>
          <p:cNvSpPr txBox="1">
            <a:spLocks noGrp="1"/>
          </p:cNvSpPr>
          <p:nvPr>
            <p:ph type="subTitle" idx="7"/>
          </p:nvPr>
        </p:nvSpPr>
        <p:spPr>
          <a:xfrm>
            <a:off x="577852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9" name="Google Shape;419;p31"/>
          <p:cNvSpPr txBox="1">
            <a:spLocks noGrp="1"/>
          </p:cNvSpPr>
          <p:nvPr>
            <p:ph type="subTitle" idx="8"/>
          </p:nvPr>
        </p:nvSpPr>
        <p:spPr>
          <a:xfrm>
            <a:off x="5778525" y="3447375"/>
            <a:ext cx="22002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>
            <a:spLocks noGrp="1"/>
          </p:cNvSpPr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422" name="Google Shape;422;p32"/>
          <p:cNvGrpSpPr/>
          <p:nvPr/>
        </p:nvGrpSpPr>
        <p:grpSpPr>
          <a:xfrm flipH="1">
            <a:off x="-1967333" y="-2924127"/>
            <a:ext cx="5436706" cy="5991674"/>
            <a:chOff x="5129250" y="-2537327"/>
            <a:chExt cx="5436706" cy="5991674"/>
          </a:xfrm>
        </p:grpSpPr>
        <p:sp>
          <p:nvSpPr>
            <p:cNvPr id="423" name="Google Shape;423;p3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2"/>
          <p:cNvGrpSpPr/>
          <p:nvPr/>
        </p:nvGrpSpPr>
        <p:grpSpPr>
          <a:xfrm flipH="1">
            <a:off x="3951018" y="2219348"/>
            <a:ext cx="5773513" cy="5606870"/>
            <a:chOff x="-2896958" y="1534023"/>
            <a:chExt cx="5773513" cy="5606870"/>
          </a:xfrm>
        </p:grpSpPr>
        <p:sp>
          <p:nvSpPr>
            <p:cNvPr id="427" name="Google Shape;427;p3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2"/>
          <p:cNvSpPr txBox="1">
            <a:spLocks noGrp="1"/>
          </p:cNvSpPr>
          <p:nvPr>
            <p:ph type="subTitle" idx="1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 txBox="1">
            <a:spLocks noGrp="1"/>
          </p:cNvSpPr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433" name="Google Shape;433;p33"/>
          <p:cNvGrpSpPr/>
          <p:nvPr/>
        </p:nvGrpSpPr>
        <p:grpSpPr>
          <a:xfrm>
            <a:off x="4912189" y="-2543127"/>
            <a:ext cx="5436706" cy="5991674"/>
            <a:chOff x="5129250" y="-2537327"/>
            <a:chExt cx="5436706" cy="5991674"/>
          </a:xfrm>
        </p:grpSpPr>
        <p:sp>
          <p:nvSpPr>
            <p:cNvPr id="434" name="Google Shape;434;p33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3"/>
          <p:cNvGrpSpPr/>
          <p:nvPr/>
        </p:nvGrpSpPr>
        <p:grpSpPr>
          <a:xfrm>
            <a:off x="-1412384" y="2219348"/>
            <a:ext cx="5773513" cy="5606870"/>
            <a:chOff x="-2896958" y="1534023"/>
            <a:chExt cx="5773513" cy="5606870"/>
          </a:xfrm>
        </p:grpSpPr>
        <p:sp>
          <p:nvSpPr>
            <p:cNvPr id="438" name="Google Shape;438;p33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3"/>
          <p:cNvSpPr txBox="1">
            <a:spLocks noGrp="1"/>
          </p:cNvSpPr>
          <p:nvPr>
            <p:ph type="subTitle" idx="1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"/>
          <p:cNvSpPr txBox="1">
            <a:spLocks noGrp="1"/>
          </p:cNvSpPr>
          <p:nvPr>
            <p:ph type="title"/>
          </p:nvPr>
        </p:nvSpPr>
        <p:spPr>
          <a:xfrm>
            <a:off x="2789969" y="2796725"/>
            <a:ext cx="35640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444" name="Google Shape;444;p34"/>
          <p:cNvSpPr txBox="1">
            <a:spLocks noGrp="1"/>
          </p:cNvSpPr>
          <p:nvPr>
            <p:ph type="subTitle" idx="1"/>
          </p:nvPr>
        </p:nvSpPr>
        <p:spPr>
          <a:xfrm>
            <a:off x="2530950" y="3241774"/>
            <a:ext cx="40821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5" name="Google Shape;445;p34"/>
          <p:cNvSpPr/>
          <p:nvPr/>
        </p:nvSpPr>
        <p:spPr>
          <a:xfrm rot="-5400000">
            <a:off x="7796125" y="-698925"/>
            <a:ext cx="2288740" cy="2288683"/>
          </a:xfrm>
          <a:custGeom>
            <a:avLst/>
            <a:gdLst/>
            <a:ahLst/>
            <a:cxnLst/>
            <a:rect l="l" t="t" r="r" b="b"/>
            <a:pathLst>
              <a:path w="40364" h="40363" extrusionOk="0">
                <a:moveTo>
                  <a:pt x="20180" y="133"/>
                </a:moveTo>
                <a:lnTo>
                  <a:pt x="40230" y="20183"/>
                </a:lnTo>
                <a:lnTo>
                  <a:pt x="20180" y="40187"/>
                </a:lnTo>
                <a:lnTo>
                  <a:pt x="130" y="20183"/>
                </a:lnTo>
                <a:lnTo>
                  <a:pt x="20180" y="133"/>
                </a:lnTo>
                <a:close/>
                <a:moveTo>
                  <a:pt x="20138" y="0"/>
                </a:moveTo>
                <a:lnTo>
                  <a:pt x="43" y="20138"/>
                </a:lnTo>
                <a:cubicBezTo>
                  <a:pt x="1" y="20138"/>
                  <a:pt x="1" y="20183"/>
                  <a:pt x="43" y="20225"/>
                </a:cubicBezTo>
                <a:lnTo>
                  <a:pt x="20138" y="40321"/>
                </a:lnTo>
                <a:lnTo>
                  <a:pt x="20180" y="40363"/>
                </a:lnTo>
                <a:lnTo>
                  <a:pt x="20226" y="40321"/>
                </a:lnTo>
                <a:lnTo>
                  <a:pt x="40318" y="20225"/>
                </a:lnTo>
                <a:cubicBezTo>
                  <a:pt x="40363" y="20183"/>
                  <a:pt x="40363" y="20138"/>
                  <a:pt x="40318" y="20138"/>
                </a:cubicBezTo>
                <a:lnTo>
                  <a:pt x="20226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4"/>
          <p:cNvSpPr/>
          <p:nvPr/>
        </p:nvSpPr>
        <p:spPr>
          <a:xfrm rot="-5400000">
            <a:off x="8384003" y="480221"/>
            <a:ext cx="2119936" cy="2118462"/>
          </a:xfrm>
          <a:custGeom>
            <a:avLst/>
            <a:gdLst/>
            <a:ahLst/>
            <a:cxnLst/>
            <a:rect l="l" t="t" r="r" b="b"/>
            <a:pathLst>
              <a:path w="37387" h="37361" extrusionOk="0">
                <a:moveTo>
                  <a:pt x="26267" y="150"/>
                </a:moveTo>
                <a:lnTo>
                  <a:pt x="37257" y="26241"/>
                </a:lnTo>
                <a:lnTo>
                  <a:pt x="11166" y="37231"/>
                </a:lnTo>
                <a:lnTo>
                  <a:pt x="134" y="11140"/>
                </a:lnTo>
                <a:lnTo>
                  <a:pt x="26267" y="150"/>
                </a:lnTo>
                <a:close/>
                <a:moveTo>
                  <a:pt x="26310" y="0"/>
                </a:moveTo>
                <a:cubicBezTo>
                  <a:pt x="26297" y="0"/>
                  <a:pt x="26282" y="5"/>
                  <a:pt x="26267" y="21"/>
                </a:cubicBezTo>
                <a:lnTo>
                  <a:pt x="46" y="11052"/>
                </a:lnTo>
                <a:cubicBezTo>
                  <a:pt x="46" y="11052"/>
                  <a:pt x="1" y="11094"/>
                  <a:pt x="1" y="11140"/>
                </a:cubicBezTo>
                <a:lnTo>
                  <a:pt x="11078" y="37360"/>
                </a:lnTo>
                <a:lnTo>
                  <a:pt x="11166" y="37360"/>
                </a:lnTo>
                <a:lnTo>
                  <a:pt x="37386" y="26329"/>
                </a:lnTo>
                <a:lnTo>
                  <a:pt x="37386" y="26241"/>
                </a:lnTo>
                <a:lnTo>
                  <a:pt x="26355" y="21"/>
                </a:lnTo>
                <a:cubicBezTo>
                  <a:pt x="26355" y="21"/>
                  <a:pt x="26336" y="0"/>
                  <a:pt x="2631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4"/>
          <p:cNvSpPr/>
          <p:nvPr/>
        </p:nvSpPr>
        <p:spPr>
          <a:xfrm rot="-7153052">
            <a:off x="6513755" y="-1004248"/>
            <a:ext cx="2152104" cy="2150754"/>
          </a:xfrm>
          <a:custGeom>
            <a:avLst/>
            <a:gdLst/>
            <a:ahLst/>
            <a:cxnLst/>
            <a:rect l="l" t="t" r="r" b="b"/>
            <a:pathLst>
              <a:path w="37955" h="37932" extrusionOk="0">
                <a:moveTo>
                  <a:pt x="12126" y="150"/>
                </a:moveTo>
                <a:lnTo>
                  <a:pt x="37779" y="12145"/>
                </a:lnTo>
                <a:lnTo>
                  <a:pt x="25830" y="37798"/>
                </a:lnTo>
                <a:lnTo>
                  <a:pt x="131" y="25803"/>
                </a:lnTo>
                <a:lnTo>
                  <a:pt x="12126" y="150"/>
                </a:lnTo>
                <a:close/>
                <a:moveTo>
                  <a:pt x="12094" y="0"/>
                </a:moveTo>
                <a:cubicBezTo>
                  <a:pt x="12078" y="0"/>
                  <a:pt x="12068" y="21"/>
                  <a:pt x="12038" y="21"/>
                </a:cubicBezTo>
                <a:lnTo>
                  <a:pt x="1" y="25803"/>
                </a:lnTo>
                <a:lnTo>
                  <a:pt x="1" y="25849"/>
                </a:lnTo>
                <a:lnTo>
                  <a:pt x="43" y="25891"/>
                </a:lnTo>
                <a:lnTo>
                  <a:pt x="25830" y="37931"/>
                </a:lnTo>
                <a:cubicBezTo>
                  <a:pt x="25872" y="37931"/>
                  <a:pt x="25872" y="37931"/>
                  <a:pt x="25872" y="37886"/>
                </a:cubicBezTo>
                <a:lnTo>
                  <a:pt x="37912" y="12103"/>
                </a:lnTo>
                <a:cubicBezTo>
                  <a:pt x="37954" y="12103"/>
                  <a:pt x="37954" y="12103"/>
                  <a:pt x="37912" y="12057"/>
                </a:cubicBezTo>
                <a:lnTo>
                  <a:pt x="12126" y="21"/>
                </a:lnTo>
                <a:cubicBezTo>
                  <a:pt x="12112" y="5"/>
                  <a:pt x="12102" y="0"/>
                  <a:pt x="12094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4"/>
          <p:cNvSpPr/>
          <p:nvPr/>
        </p:nvSpPr>
        <p:spPr>
          <a:xfrm rot="-4522314">
            <a:off x="-168791" y="2991769"/>
            <a:ext cx="2288760" cy="2288703"/>
          </a:xfrm>
          <a:custGeom>
            <a:avLst/>
            <a:gdLst/>
            <a:ahLst/>
            <a:cxnLst/>
            <a:rect l="l" t="t" r="r" b="b"/>
            <a:pathLst>
              <a:path w="40364" h="40363" extrusionOk="0">
                <a:moveTo>
                  <a:pt x="20180" y="133"/>
                </a:moveTo>
                <a:lnTo>
                  <a:pt x="40230" y="20183"/>
                </a:lnTo>
                <a:lnTo>
                  <a:pt x="20180" y="40187"/>
                </a:lnTo>
                <a:lnTo>
                  <a:pt x="130" y="20183"/>
                </a:lnTo>
                <a:lnTo>
                  <a:pt x="20180" y="133"/>
                </a:lnTo>
                <a:close/>
                <a:moveTo>
                  <a:pt x="20138" y="0"/>
                </a:moveTo>
                <a:lnTo>
                  <a:pt x="43" y="20138"/>
                </a:lnTo>
                <a:cubicBezTo>
                  <a:pt x="1" y="20138"/>
                  <a:pt x="1" y="20183"/>
                  <a:pt x="43" y="20225"/>
                </a:cubicBezTo>
                <a:lnTo>
                  <a:pt x="20138" y="40321"/>
                </a:lnTo>
                <a:lnTo>
                  <a:pt x="20180" y="40363"/>
                </a:lnTo>
                <a:lnTo>
                  <a:pt x="20226" y="40321"/>
                </a:lnTo>
                <a:lnTo>
                  <a:pt x="40318" y="20225"/>
                </a:lnTo>
                <a:cubicBezTo>
                  <a:pt x="40363" y="20183"/>
                  <a:pt x="40363" y="20138"/>
                  <a:pt x="40318" y="20138"/>
                </a:cubicBezTo>
                <a:lnTo>
                  <a:pt x="20226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4"/>
          <p:cNvSpPr/>
          <p:nvPr/>
        </p:nvSpPr>
        <p:spPr>
          <a:xfrm rot="-4522314">
            <a:off x="126496" y="4262597"/>
            <a:ext cx="2119955" cy="2118481"/>
          </a:xfrm>
          <a:custGeom>
            <a:avLst/>
            <a:gdLst/>
            <a:ahLst/>
            <a:cxnLst/>
            <a:rect l="l" t="t" r="r" b="b"/>
            <a:pathLst>
              <a:path w="37387" h="37361" extrusionOk="0">
                <a:moveTo>
                  <a:pt x="26267" y="150"/>
                </a:moveTo>
                <a:lnTo>
                  <a:pt x="37257" y="26241"/>
                </a:lnTo>
                <a:lnTo>
                  <a:pt x="11166" y="37231"/>
                </a:lnTo>
                <a:lnTo>
                  <a:pt x="134" y="11140"/>
                </a:lnTo>
                <a:lnTo>
                  <a:pt x="26267" y="150"/>
                </a:lnTo>
                <a:close/>
                <a:moveTo>
                  <a:pt x="26310" y="0"/>
                </a:moveTo>
                <a:cubicBezTo>
                  <a:pt x="26297" y="0"/>
                  <a:pt x="26282" y="5"/>
                  <a:pt x="26267" y="21"/>
                </a:cubicBezTo>
                <a:lnTo>
                  <a:pt x="46" y="11052"/>
                </a:lnTo>
                <a:cubicBezTo>
                  <a:pt x="46" y="11052"/>
                  <a:pt x="1" y="11094"/>
                  <a:pt x="1" y="11140"/>
                </a:cubicBezTo>
                <a:lnTo>
                  <a:pt x="11078" y="37360"/>
                </a:lnTo>
                <a:lnTo>
                  <a:pt x="11166" y="37360"/>
                </a:lnTo>
                <a:lnTo>
                  <a:pt x="37386" y="26329"/>
                </a:lnTo>
                <a:lnTo>
                  <a:pt x="37386" y="26241"/>
                </a:lnTo>
                <a:lnTo>
                  <a:pt x="26355" y="21"/>
                </a:lnTo>
                <a:cubicBezTo>
                  <a:pt x="26355" y="21"/>
                  <a:pt x="26336" y="0"/>
                  <a:pt x="2631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4"/>
          <p:cNvSpPr/>
          <p:nvPr/>
        </p:nvSpPr>
        <p:spPr>
          <a:xfrm rot="-6275333">
            <a:off x="-1312894" y="2357469"/>
            <a:ext cx="2152171" cy="2150751"/>
          </a:xfrm>
          <a:custGeom>
            <a:avLst/>
            <a:gdLst/>
            <a:ahLst/>
            <a:cxnLst/>
            <a:rect l="l" t="t" r="r" b="b"/>
            <a:pathLst>
              <a:path w="37955" h="37932" extrusionOk="0">
                <a:moveTo>
                  <a:pt x="12126" y="150"/>
                </a:moveTo>
                <a:lnTo>
                  <a:pt x="37779" y="12145"/>
                </a:lnTo>
                <a:lnTo>
                  <a:pt x="25830" y="37798"/>
                </a:lnTo>
                <a:lnTo>
                  <a:pt x="131" y="25803"/>
                </a:lnTo>
                <a:lnTo>
                  <a:pt x="12126" y="150"/>
                </a:lnTo>
                <a:close/>
                <a:moveTo>
                  <a:pt x="12094" y="0"/>
                </a:moveTo>
                <a:cubicBezTo>
                  <a:pt x="12078" y="0"/>
                  <a:pt x="12068" y="21"/>
                  <a:pt x="12038" y="21"/>
                </a:cubicBezTo>
                <a:lnTo>
                  <a:pt x="1" y="25803"/>
                </a:lnTo>
                <a:lnTo>
                  <a:pt x="1" y="25849"/>
                </a:lnTo>
                <a:lnTo>
                  <a:pt x="43" y="25891"/>
                </a:lnTo>
                <a:lnTo>
                  <a:pt x="25830" y="37931"/>
                </a:lnTo>
                <a:cubicBezTo>
                  <a:pt x="25872" y="37931"/>
                  <a:pt x="25872" y="37931"/>
                  <a:pt x="25872" y="37886"/>
                </a:cubicBezTo>
                <a:lnTo>
                  <a:pt x="37912" y="12103"/>
                </a:lnTo>
                <a:cubicBezTo>
                  <a:pt x="37954" y="12103"/>
                  <a:pt x="37954" y="12103"/>
                  <a:pt x="37912" y="12057"/>
                </a:cubicBezTo>
                <a:lnTo>
                  <a:pt x="12126" y="21"/>
                </a:lnTo>
                <a:cubicBezTo>
                  <a:pt x="12112" y="5"/>
                  <a:pt x="12102" y="0"/>
                  <a:pt x="12094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>
            <a:spLocks noGrp="1"/>
          </p:cNvSpPr>
          <p:nvPr>
            <p:ph type="subTitle" idx="1"/>
          </p:nvPr>
        </p:nvSpPr>
        <p:spPr>
          <a:xfrm>
            <a:off x="1607700" y="1098150"/>
            <a:ext cx="5928600" cy="13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3" name="Google Shape;453;p3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>
            <a:spLocks noGrp="1"/>
          </p:cNvSpPr>
          <p:nvPr>
            <p:ph type="subTitle" idx="1"/>
          </p:nvPr>
        </p:nvSpPr>
        <p:spPr>
          <a:xfrm>
            <a:off x="5001575" y="3714075"/>
            <a:ext cx="33948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6" name="Google Shape;456;p36"/>
          <p:cNvSpPr txBox="1">
            <a:spLocks noGrp="1"/>
          </p:cNvSpPr>
          <p:nvPr>
            <p:ph type="title"/>
          </p:nvPr>
        </p:nvSpPr>
        <p:spPr>
          <a:xfrm>
            <a:off x="6842325" y="3155425"/>
            <a:ext cx="15540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>
            <a:spLocks noGrp="1"/>
          </p:cNvSpPr>
          <p:nvPr>
            <p:ph type="subTitle" idx="1"/>
          </p:nvPr>
        </p:nvSpPr>
        <p:spPr>
          <a:xfrm>
            <a:off x="745825" y="1218200"/>
            <a:ext cx="33948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45825" y="659550"/>
            <a:ext cx="15540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60" name="Google Shape;460;p37"/>
          <p:cNvGrpSpPr/>
          <p:nvPr/>
        </p:nvGrpSpPr>
        <p:grpSpPr>
          <a:xfrm>
            <a:off x="-1641089" y="2712152"/>
            <a:ext cx="4874000" cy="4733320"/>
            <a:chOff x="-2896958" y="1534023"/>
            <a:chExt cx="5773513" cy="5606870"/>
          </a:xfrm>
        </p:grpSpPr>
        <p:sp>
          <p:nvSpPr>
            <p:cNvPr id="461" name="Google Shape;461;p37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7"/>
          <p:cNvGrpSpPr/>
          <p:nvPr/>
        </p:nvGrpSpPr>
        <p:grpSpPr>
          <a:xfrm>
            <a:off x="5812711" y="-2453448"/>
            <a:ext cx="4874000" cy="4733320"/>
            <a:chOff x="-2896958" y="1534023"/>
            <a:chExt cx="5773513" cy="5606870"/>
          </a:xfrm>
        </p:grpSpPr>
        <p:sp>
          <p:nvSpPr>
            <p:cNvPr id="465" name="Google Shape;465;p37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_1_1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>
            <a:spLocks noGrp="1"/>
          </p:cNvSpPr>
          <p:nvPr>
            <p:ph type="subTitle" idx="1"/>
          </p:nvPr>
        </p:nvSpPr>
        <p:spPr>
          <a:xfrm>
            <a:off x="2456400" y="3724025"/>
            <a:ext cx="4231200" cy="7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0" name="Google Shape;470;p38"/>
          <p:cNvSpPr txBox="1">
            <a:spLocks noGrp="1"/>
          </p:cNvSpPr>
          <p:nvPr>
            <p:ph type="title"/>
          </p:nvPr>
        </p:nvSpPr>
        <p:spPr>
          <a:xfrm>
            <a:off x="2874600" y="3241575"/>
            <a:ext cx="33948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38"/>
          <p:cNvGrpSpPr/>
          <p:nvPr/>
        </p:nvGrpSpPr>
        <p:grpSpPr>
          <a:xfrm rot="-3565151">
            <a:off x="-3079285" y="530811"/>
            <a:ext cx="4874119" cy="4733435"/>
            <a:chOff x="-2896958" y="1534023"/>
            <a:chExt cx="5773513" cy="5606870"/>
          </a:xfrm>
        </p:grpSpPr>
        <p:sp>
          <p:nvSpPr>
            <p:cNvPr id="472" name="Google Shape;472;p38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 rot="-3437330">
            <a:off x="6803343" y="205140"/>
            <a:ext cx="4873900" cy="4733223"/>
            <a:chOff x="-2896958" y="1534023"/>
            <a:chExt cx="5773513" cy="5606870"/>
          </a:xfrm>
        </p:grpSpPr>
        <p:sp>
          <p:nvSpPr>
            <p:cNvPr id="476" name="Google Shape;476;p38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_1_1_1_1_1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 txBox="1">
            <a:spLocks noGrp="1"/>
          </p:cNvSpPr>
          <p:nvPr>
            <p:ph type="subTitle" idx="1"/>
          </p:nvPr>
        </p:nvSpPr>
        <p:spPr>
          <a:xfrm>
            <a:off x="4385325" y="2146075"/>
            <a:ext cx="3711000" cy="13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1" name="Google Shape;481;p39"/>
          <p:cNvSpPr txBox="1">
            <a:spLocks noGrp="1"/>
          </p:cNvSpPr>
          <p:nvPr>
            <p:ph type="title"/>
          </p:nvPr>
        </p:nvSpPr>
        <p:spPr>
          <a:xfrm>
            <a:off x="4385325" y="1663625"/>
            <a:ext cx="33948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82" name="Google Shape;482;p39"/>
          <p:cNvGrpSpPr/>
          <p:nvPr/>
        </p:nvGrpSpPr>
        <p:grpSpPr>
          <a:xfrm rot="-7707251">
            <a:off x="5698445" y="-2223855"/>
            <a:ext cx="4874015" cy="4733335"/>
            <a:chOff x="-2896958" y="1534023"/>
            <a:chExt cx="5773513" cy="5606870"/>
          </a:xfrm>
        </p:grpSpPr>
        <p:sp>
          <p:nvSpPr>
            <p:cNvPr id="483" name="Google Shape;483;p39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1_1_1_1_1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>
            <a:spLocks noGrp="1"/>
          </p:cNvSpPr>
          <p:nvPr>
            <p:ph type="subTitle" idx="1"/>
          </p:nvPr>
        </p:nvSpPr>
        <p:spPr>
          <a:xfrm>
            <a:off x="1965150" y="981400"/>
            <a:ext cx="5213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88" name="Google Shape;488;p40"/>
          <p:cNvSpPr txBox="1">
            <a:spLocks noGrp="1"/>
          </p:cNvSpPr>
          <p:nvPr>
            <p:ph type="title"/>
          </p:nvPr>
        </p:nvSpPr>
        <p:spPr>
          <a:xfrm>
            <a:off x="2874600" y="498950"/>
            <a:ext cx="33948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89" name="Google Shape;489;p40"/>
          <p:cNvGrpSpPr/>
          <p:nvPr/>
        </p:nvGrpSpPr>
        <p:grpSpPr>
          <a:xfrm rot="-6632838">
            <a:off x="-2905562" y="-1413350"/>
            <a:ext cx="4463784" cy="4724373"/>
            <a:chOff x="-2410997" y="1534023"/>
            <a:chExt cx="5287552" cy="5596231"/>
          </a:xfrm>
        </p:grpSpPr>
        <p:sp>
          <p:nvSpPr>
            <p:cNvPr id="490" name="Google Shape;490;p40"/>
            <p:cNvSpPr/>
            <p:nvPr/>
          </p:nvSpPr>
          <p:spPr>
            <a:xfrm rot="1514338">
              <a:off x="-1789871" y="2901769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95" name="Google Shape;495;p41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496" name="Google Shape;496;p41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 rot="10800000" flipH="1"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46" name="Google Shape;46;p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42"/>
          <p:cNvSpPr/>
          <p:nvPr/>
        </p:nvSpPr>
        <p:spPr>
          <a:xfrm rot="3357871">
            <a:off x="-3829584" y="2257439"/>
            <a:ext cx="3844222" cy="4035598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2"/>
          <p:cNvSpPr/>
          <p:nvPr/>
        </p:nvSpPr>
        <p:spPr>
          <a:xfrm rot="-3158595">
            <a:off x="7973310" y="-406575"/>
            <a:ext cx="2215708" cy="2388886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2"/>
          <p:cNvSpPr/>
          <p:nvPr/>
        </p:nvSpPr>
        <p:spPr>
          <a:xfrm rot="-3158595">
            <a:off x="8306710" y="-777860"/>
            <a:ext cx="2160577" cy="2619695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2"/>
          <p:cNvSpPr/>
          <p:nvPr/>
        </p:nvSpPr>
        <p:spPr>
          <a:xfrm rot="-3158595">
            <a:off x="8037056" y="-1179600"/>
            <a:ext cx="2497544" cy="2621878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2"/>
          <p:cNvSpPr/>
          <p:nvPr/>
        </p:nvSpPr>
        <p:spPr>
          <a:xfrm rot="4788226">
            <a:off x="-3029774" y="1731160"/>
            <a:ext cx="3378653" cy="3642727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2"/>
          <p:cNvSpPr/>
          <p:nvPr/>
        </p:nvSpPr>
        <p:spPr>
          <a:xfrm rot="4788226">
            <a:off x="-3390981" y="2191496"/>
            <a:ext cx="3294586" cy="3994679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3"/>
          <p:cNvSpPr/>
          <p:nvPr/>
        </p:nvSpPr>
        <p:spPr>
          <a:xfrm rot="-336564">
            <a:off x="-1876817" y="2064614"/>
            <a:ext cx="2408737" cy="2597003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 rot="-336564">
            <a:off x="-1409577" y="2229561"/>
            <a:ext cx="2348804" cy="2847919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 rot="-336564">
            <a:off x="-1773265" y="2246256"/>
            <a:ext cx="2715127" cy="2850293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 rot="-6244945">
            <a:off x="6487877" y="-1533402"/>
            <a:ext cx="2408731" cy="2596996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 rot="-6244945">
            <a:off x="6740666" y="-2134147"/>
            <a:ext cx="2348797" cy="2847912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 rot="-6244945">
            <a:off x="6601778" y="-1959409"/>
            <a:ext cx="2715120" cy="2850285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43"/>
          <p:cNvGrpSpPr/>
          <p:nvPr/>
        </p:nvGrpSpPr>
        <p:grpSpPr>
          <a:xfrm rot="2219984">
            <a:off x="7913359" y="3296805"/>
            <a:ext cx="3796561" cy="4039571"/>
            <a:chOff x="7558301" y="3163860"/>
            <a:chExt cx="3072638" cy="3269311"/>
          </a:xfrm>
        </p:grpSpPr>
        <p:sp>
          <p:nvSpPr>
            <p:cNvPr id="519" name="Google Shape;519;p43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text">
  <p:cSld name="CUSTOM_3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44"/>
          <p:cNvGrpSpPr/>
          <p:nvPr/>
        </p:nvGrpSpPr>
        <p:grpSpPr>
          <a:xfrm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524" name="Google Shape;524;p44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4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4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4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4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4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44"/>
          <p:cNvSpPr txBox="1">
            <a:spLocks noGrp="1"/>
          </p:cNvSpPr>
          <p:nvPr>
            <p:ph type="subTitle" idx="1"/>
          </p:nvPr>
        </p:nvSpPr>
        <p:spPr>
          <a:xfrm>
            <a:off x="625650" y="1087175"/>
            <a:ext cx="7689900" cy="3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531" name="Google Shape;531;p4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45"/>
          <p:cNvGrpSpPr/>
          <p:nvPr/>
        </p:nvGrpSpPr>
        <p:grpSpPr>
          <a:xfrm flipH="1"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534" name="Google Shape;534;p45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45"/>
          <p:cNvSpPr txBox="1">
            <a:spLocks noGrp="1"/>
          </p:cNvSpPr>
          <p:nvPr>
            <p:ph type="subTitle" idx="1"/>
          </p:nvPr>
        </p:nvSpPr>
        <p:spPr>
          <a:xfrm>
            <a:off x="625650" y="970900"/>
            <a:ext cx="4563300" cy="3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541" name="Google Shape;541;p4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">
  <p:cSld name="CUSTOM_4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6"/>
          <p:cNvGrpSpPr/>
          <p:nvPr/>
        </p:nvGrpSpPr>
        <p:grpSpPr>
          <a:xfrm>
            <a:off x="-3075157" y="-3061151"/>
            <a:ext cx="15800562" cy="10202043"/>
            <a:chOff x="-3075157" y="-3061151"/>
            <a:chExt cx="15800562" cy="10202043"/>
          </a:xfrm>
        </p:grpSpPr>
        <p:sp>
          <p:nvSpPr>
            <p:cNvPr id="544" name="Google Shape;544;p46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6"/>
            <p:cNvSpPr/>
            <p:nvPr/>
          </p:nvSpPr>
          <p:spPr>
            <a:xfrm rot="-1514338" flipH="1">
              <a:off x="8693921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6"/>
            <p:cNvSpPr/>
            <p:nvPr/>
          </p:nvSpPr>
          <p:spPr>
            <a:xfrm rot="-1514338" flipH="1">
              <a:off x="7655649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6"/>
            <p:cNvSpPr/>
            <p:nvPr/>
          </p:nvSpPr>
          <p:spPr>
            <a:xfrm rot="-1514338" flipH="1">
              <a:off x="7628768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6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6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46"/>
          <p:cNvSpPr txBox="1">
            <a:spLocks noGrp="1"/>
          </p:cNvSpPr>
          <p:nvPr>
            <p:ph type="subTitle" idx="1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CUSTOM_5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7"/>
          <p:cNvGrpSpPr/>
          <p:nvPr/>
        </p:nvGrpSpPr>
        <p:grpSpPr>
          <a:xfrm>
            <a:off x="-3100002" y="-1641977"/>
            <a:ext cx="15032909" cy="8840158"/>
            <a:chOff x="-3100002" y="-1641977"/>
            <a:chExt cx="15032909" cy="8840158"/>
          </a:xfrm>
        </p:grpSpPr>
        <p:sp>
          <p:nvSpPr>
            <p:cNvPr id="554" name="Google Shape;554;p47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47"/>
          <p:cNvSpPr txBox="1">
            <a:spLocks noGrp="1"/>
          </p:cNvSpPr>
          <p:nvPr>
            <p:ph type="subTitle" idx="1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1" name="Google Shape;561;p4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>
            <a:spLocks noGrp="1"/>
          </p:cNvSpPr>
          <p:nvPr>
            <p:ph type="subTitle" idx="1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4" name="Google Shape;564;p48"/>
          <p:cNvSpPr txBox="1">
            <a:spLocks noGrp="1"/>
          </p:cNvSpPr>
          <p:nvPr>
            <p:ph type="subTitle" idx="2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5" name="Google Shape;565;p48"/>
          <p:cNvSpPr txBox="1">
            <a:spLocks noGrp="1"/>
          </p:cNvSpPr>
          <p:nvPr>
            <p:ph type="subTitle" idx="3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6" name="Google Shape;566;p48"/>
          <p:cNvSpPr txBox="1">
            <a:spLocks noGrp="1"/>
          </p:cNvSpPr>
          <p:nvPr>
            <p:ph type="subTitle" idx="4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7" name="Google Shape;567;p48"/>
          <p:cNvSpPr txBox="1">
            <a:spLocks noGrp="1"/>
          </p:cNvSpPr>
          <p:nvPr>
            <p:ph type="subTitle" idx="5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8" name="Google Shape;568;p48"/>
          <p:cNvSpPr txBox="1">
            <a:spLocks noGrp="1"/>
          </p:cNvSpPr>
          <p:nvPr>
            <p:ph type="subTitle" idx="6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9" name="Google Shape;569;p48"/>
          <p:cNvSpPr txBox="1">
            <a:spLocks noGrp="1"/>
          </p:cNvSpPr>
          <p:nvPr>
            <p:ph type="subTitle" idx="7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0" name="Google Shape;570;p48"/>
          <p:cNvSpPr txBox="1">
            <a:spLocks noGrp="1"/>
          </p:cNvSpPr>
          <p:nvPr>
            <p:ph type="subTitle" idx="8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1" name="Google Shape;571;p48"/>
          <p:cNvSpPr txBox="1">
            <a:spLocks noGrp="1"/>
          </p:cNvSpPr>
          <p:nvPr>
            <p:ph type="subTitle" idx="9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2" name="Google Shape;572;p48"/>
          <p:cNvSpPr txBox="1">
            <a:spLocks noGrp="1"/>
          </p:cNvSpPr>
          <p:nvPr>
            <p:ph type="subTitle" idx="13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3" name="Google Shape;573;p48"/>
          <p:cNvSpPr txBox="1">
            <a:spLocks noGrp="1"/>
          </p:cNvSpPr>
          <p:nvPr>
            <p:ph type="subTitle" idx="14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4" name="Google Shape;574;p48"/>
          <p:cNvSpPr txBox="1">
            <a:spLocks noGrp="1"/>
          </p:cNvSpPr>
          <p:nvPr>
            <p:ph type="subTitle" idx="15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5" name="Google Shape;575;p4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48"/>
          <p:cNvGrpSpPr/>
          <p:nvPr/>
        </p:nvGrpSpPr>
        <p:grpSpPr>
          <a:xfrm>
            <a:off x="-1944548" y="-2078751"/>
            <a:ext cx="12510594" cy="8501586"/>
            <a:chOff x="-1944548" y="-2078751"/>
            <a:chExt cx="12510594" cy="8501586"/>
          </a:xfrm>
        </p:grpSpPr>
        <p:sp>
          <p:nvSpPr>
            <p:cNvPr id="577" name="Google Shape;577;p48"/>
            <p:cNvSpPr/>
            <p:nvPr/>
          </p:nvSpPr>
          <p:spPr>
            <a:xfrm rot="-1514522" flipH="1">
              <a:off x="-1358416" y="-1677542"/>
              <a:ext cx="2459868" cy="2582326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 rot="-1514455" flipH="1">
              <a:off x="8677413" y="4441916"/>
              <a:ext cx="1597641" cy="1722512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 rot="-1514455" flipH="1">
              <a:off x="8191049" y="4141902"/>
              <a:ext cx="1557889" cy="188893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 rot="-1514455" flipH="1">
              <a:off x="8178446" y="4089912"/>
              <a:ext cx="1800860" cy="1890511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 rot="-1430168" flipH="1">
              <a:off x="-1303062" y="-1300746"/>
              <a:ext cx="2162115" cy="2331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 rot="-1430168" flipH="1">
              <a:off x="-1517927" y="-1117903"/>
              <a:ext cx="2108318" cy="255633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6_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9"/>
          <p:cNvSpPr txBox="1">
            <a:spLocks noGrp="1"/>
          </p:cNvSpPr>
          <p:nvPr>
            <p:ph type="subTitle" idx="1"/>
          </p:nvPr>
        </p:nvSpPr>
        <p:spPr>
          <a:xfrm>
            <a:off x="1277100" y="347384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5" name="Google Shape;585;p49"/>
          <p:cNvSpPr txBox="1">
            <a:spLocks noGrp="1"/>
          </p:cNvSpPr>
          <p:nvPr>
            <p:ph type="subTitle" idx="2"/>
          </p:nvPr>
        </p:nvSpPr>
        <p:spPr>
          <a:xfrm>
            <a:off x="1277100" y="366727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6" name="Google Shape;586;p49"/>
          <p:cNvSpPr txBox="1">
            <a:spLocks noGrp="1"/>
          </p:cNvSpPr>
          <p:nvPr>
            <p:ph type="subTitle" idx="3"/>
          </p:nvPr>
        </p:nvSpPr>
        <p:spPr>
          <a:xfrm>
            <a:off x="1277100" y="14375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7" name="Google Shape;587;p49"/>
          <p:cNvSpPr txBox="1">
            <a:spLocks noGrp="1"/>
          </p:cNvSpPr>
          <p:nvPr>
            <p:ph type="subTitle" idx="4"/>
          </p:nvPr>
        </p:nvSpPr>
        <p:spPr>
          <a:xfrm>
            <a:off x="1277100" y="16310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8" name="Google Shape;588;p49"/>
          <p:cNvSpPr txBox="1">
            <a:spLocks noGrp="1"/>
          </p:cNvSpPr>
          <p:nvPr>
            <p:ph type="subTitle" idx="5"/>
          </p:nvPr>
        </p:nvSpPr>
        <p:spPr>
          <a:xfrm>
            <a:off x="5517900" y="14375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9" name="Google Shape;589;p49"/>
          <p:cNvSpPr txBox="1">
            <a:spLocks noGrp="1"/>
          </p:cNvSpPr>
          <p:nvPr>
            <p:ph type="subTitle" idx="6"/>
          </p:nvPr>
        </p:nvSpPr>
        <p:spPr>
          <a:xfrm>
            <a:off x="5517900" y="16310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0" name="Google Shape;590;p49"/>
          <p:cNvSpPr txBox="1">
            <a:spLocks noGrp="1"/>
          </p:cNvSpPr>
          <p:nvPr>
            <p:ph type="subTitle" idx="7"/>
          </p:nvPr>
        </p:nvSpPr>
        <p:spPr>
          <a:xfrm>
            <a:off x="5517900" y="347384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1" name="Google Shape;591;p49"/>
          <p:cNvSpPr txBox="1">
            <a:spLocks noGrp="1"/>
          </p:cNvSpPr>
          <p:nvPr>
            <p:ph type="subTitle" idx="8"/>
          </p:nvPr>
        </p:nvSpPr>
        <p:spPr>
          <a:xfrm>
            <a:off x="5517900" y="366727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2" name="Google Shape;592;p49"/>
          <p:cNvSpPr txBox="1">
            <a:spLocks noGrp="1"/>
          </p:cNvSpPr>
          <p:nvPr>
            <p:ph type="subTitle" idx="9"/>
          </p:nvPr>
        </p:nvSpPr>
        <p:spPr>
          <a:xfrm>
            <a:off x="1277100" y="245572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3" name="Google Shape;593;p49"/>
          <p:cNvSpPr txBox="1">
            <a:spLocks noGrp="1"/>
          </p:cNvSpPr>
          <p:nvPr>
            <p:ph type="subTitle" idx="13"/>
          </p:nvPr>
        </p:nvSpPr>
        <p:spPr>
          <a:xfrm>
            <a:off x="1277100" y="264915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4" name="Google Shape;594;p49"/>
          <p:cNvSpPr txBox="1">
            <a:spLocks noGrp="1"/>
          </p:cNvSpPr>
          <p:nvPr>
            <p:ph type="subTitle" idx="14"/>
          </p:nvPr>
        </p:nvSpPr>
        <p:spPr>
          <a:xfrm>
            <a:off x="5517900" y="245572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5" name="Google Shape;595;p49"/>
          <p:cNvSpPr txBox="1">
            <a:spLocks noGrp="1"/>
          </p:cNvSpPr>
          <p:nvPr>
            <p:ph type="subTitle" idx="15"/>
          </p:nvPr>
        </p:nvSpPr>
        <p:spPr>
          <a:xfrm>
            <a:off x="5517900" y="264915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6" name="Google Shape;596;p4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49"/>
          <p:cNvSpPr/>
          <p:nvPr/>
        </p:nvSpPr>
        <p:spPr>
          <a:xfrm rot="-1514522" flipH="1">
            <a:off x="-1358416" y="3444933"/>
            <a:ext cx="2459868" cy="2582326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9"/>
          <p:cNvSpPr/>
          <p:nvPr/>
        </p:nvSpPr>
        <p:spPr>
          <a:xfrm rot="-1514455" flipH="1">
            <a:off x="8372613" y="-377734"/>
            <a:ext cx="1597641" cy="1722512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9"/>
          <p:cNvSpPr/>
          <p:nvPr/>
        </p:nvSpPr>
        <p:spPr>
          <a:xfrm rot="-1514455" flipH="1">
            <a:off x="7886249" y="-677748"/>
            <a:ext cx="1557889" cy="1888937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9"/>
          <p:cNvSpPr/>
          <p:nvPr/>
        </p:nvSpPr>
        <p:spPr>
          <a:xfrm rot="-1514455" flipH="1">
            <a:off x="7873646" y="-729738"/>
            <a:ext cx="1800860" cy="1890511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9"/>
          <p:cNvSpPr/>
          <p:nvPr/>
        </p:nvSpPr>
        <p:spPr>
          <a:xfrm rot="-1430168" flipH="1">
            <a:off x="-1303062" y="3821729"/>
            <a:ext cx="2162115" cy="2331105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9"/>
          <p:cNvSpPr/>
          <p:nvPr/>
        </p:nvSpPr>
        <p:spPr>
          <a:xfrm rot="-1430168" flipH="1">
            <a:off x="-1517927" y="4004572"/>
            <a:ext cx="2108318" cy="2556331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8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50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605" name="Google Shape;605;p50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50"/>
          <p:cNvSpPr txBox="1">
            <a:spLocks noGrp="1"/>
          </p:cNvSpPr>
          <p:nvPr>
            <p:ph type="title" hasCustomPrompt="1"/>
          </p:nvPr>
        </p:nvSpPr>
        <p:spPr>
          <a:xfrm>
            <a:off x="2822850" y="6919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14" name="Google Shape;614;p50"/>
          <p:cNvSpPr txBox="1">
            <a:spLocks noGrp="1"/>
          </p:cNvSpPr>
          <p:nvPr>
            <p:ph type="subTitle" idx="1"/>
          </p:nvPr>
        </p:nvSpPr>
        <p:spPr>
          <a:xfrm>
            <a:off x="2822975" y="14875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title" idx="2" hasCustomPrompt="1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16" name="Google Shape;616;p50"/>
          <p:cNvSpPr txBox="1">
            <a:spLocks noGrp="1"/>
          </p:cNvSpPr>
          <p:nvPr>
            <p:ph type="subTitle" idx="3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7" name="Google Shape;617;p50"/>
          <p:cNvSpPr txBox="1">
            <a:spLocks noGrp="1"/>
          </p:cNvSpPr>
          <p:nvPr>
            <p:ph type="title" idx="4" hasCustomPrompt="1"/>
          </p:nvPr>
        </p:nvSpPr>
        <p:spPr>
          <a:xfrm>
            <a:off x="2822850" y="32335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18" name="Google Shape;618;p50"/>
          <p:cNvSpPr txBox="1">
            <a:spLocks noGrp="1"/>
          </p:cNvSpPr>
          <p:nvPr>
            <p:ph type="subTitle" idx="5"/>
          </p:nvPr>
        </p:nvSpPr>
        <p:spPr>
          <a:xfrm>
            <a:off x="2822975" y="40291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1">
  <p:cSld name="CUSTOM_8_1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1"/>
          <p:cNvSpPr/>
          <p:nvPr/>
        </p:nvSpPr>
        <p:spPr>
          <a:xfrm rot="7338455">
            <a:off x="212758" y="3100709"/>
            <a:ext cx="2437865" cy="2628407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1"/>
          <p:cNvSpPr/>
          <p:nvPr/>
        </p:nvSpPr>
        <p:spPr>
          <a:xfrm rot="7338455">
            <a:off x="-268221" y="3191407"/>
            <a:ext cx="2377206" cy="2882357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51"/>
          <p:cNvSpPr/>
          <p:nvPr/>
        </p:nvSpPr>
        <p:spPr>
          <a:xfrm rot="7338455">
            <a:off x="-601735" y="3016119"/>
            <a:ext cx="2747959" cy="2884759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1"/>
          <p:cNvSpPr/>
          <p:nvPr/>
        </p:nvSpPr>
        <p:spPr>
          <a:xfrm rot="8415755">
            <a:off x="7842589" y="-353790"/>
            <a:ext cx="2924024" cy="31525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1"/>
          <p:cNvSpPr/>
          <p:nvPr/>
        </p:nvSpPr>
        <p:spPr>
          <a:xfrm rot="8415755">
            <a:off x="7372879" y="-808611"/>
            <a:ext cx="2851269" cy="345715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1"/>
          <p:cNvSpPr/>
          <p:nvPr/>
        </p:nvSpPr>
        <p:spPr>
          <a:xfrm rot="8415755">
            <a:off x="6895501" y="-829027"/>
            <a:ext cx="3295958" cy="3460039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1"/>
          <p:cNvSpPr txBox="1">
            <a:spLocks noGrp="1"/>
          </p:cNvSpPr>
          <p:nvPr>
            <p:ph type="title" hasCustomPrompt="1"/>
          </p:nvPr>
        </p:nvSpPr>
        <p:spPr>
          <a:xfrm>
            <a:off x="1679850" y="6919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27" name="Google Shape;627;p51"/>
          <p:cNvSpPr txBox="1">
            <a:spLocks noGrp="1"/>
          </p:cNvSpPr>
          <p:nvPr>
            <p:ph type="subTitle" idx="1"/>
          </p:nvPr>
        </p:nvSpPr>
        <p:spPr>
          <a:xfrm>
            <a:off x="1679975" y="14875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8" name="Google Shape;628;p51"/>
          <p:cNvSpPr txBox="1">
            <a:spLocks noGrp="1"/>
          </p:cNvSpPr>
          <p:nvPr>
            <p:ph type="title" idx="2" hasCustomPrompt="1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3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 idx="4" hasCustomPrompt="1"/>
          </p:nvPr>
        </p:nvSpPr>
        <p:spPr>
          <a:xfrm>
            <a:off x="3965850" y="32335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1" name="Google Shape;631;p51"/>
          <p:cNvSpPr txBox="1">
            <a:spLocks noGrp="1"/>
          </p:cNvSpPr>
          <p:nvPr>
            <p:ph type="subTitle" idx="5"/>
          </p:nvPr>
        </p:nvSpPr>
        <p:spPr>
          <a:xfrm>
            <a:off x="3965975" y="40291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59" name="Google Shape;59;p6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2">
  <p:cSld name="CUSTOM_8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2"/>
          <p:cNvSpPr/>
          <p:nvPr/>
        </p:nvSpPr>
        <p:spPr>
          <a:xfrm rot="7338455">
            <a:off x="-1416017" y="349134"/>
            <a:ext cx="2437865" cy="2628407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2"/>
          <p:cNvSpPr/>
          <p:nvPr/>
        </p:nvSpPr>
        <p:spPr>
          <a:xfrm rot="7338455">
            <a:off x="-1896996" y="439832"/>
            <a:ext cx="2377206" cy="2882357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2"/>
          <p:cNvSpPr/>
          <p:nvPr/>
        </p:nvSpPr>
        <p:spPr>
          <a:xfrm rot="7338455">
            <a:off x="-2230510" y="264544"/>
            <a:ext cx="2747959" cy="2884759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52"/>
          <p:cNvSpPr/>
          <p:nvPr/>
        </p:nvSpPr>
        <p:spPr>
          <a:xfrm rot="5154175">
            <a:off x="7555643" y="-1944467"/>
            <a:ext cx="2924003" cy="3152541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2"/>
          <p:cNvSpPr/>
          <p:nvPr/>
        </p:nvSpPr>
        <p:spPr>
          <a:xfrm rot="5154175">
            <a:off x="7051267" y="-1861749"/>
            <a:ext cx="2851248" cy="3457132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52"/>
          <p:cNvSpPr/>
          <p:nvPr/>
        </p:nvSpPr>
        <p:spPr>
          <a:xfrm rot="5154175">
            <a:off x="6664896" y="-1666984"/>
            <a:ext cx="3295933" cy="3460013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title" hasCustomPrompt="1"/>
          </p:nvPr>
        </p:nvSpPr>
        <p:spPr>
          <a:xfrm>
            <a:off x="586525" y="2934334"/>
            <a:ext cx="25257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40" name="Google Shape;640;p52"/>
          <p:cNvSpPr txBox="1">
            <a:spLocks noGrp="1"/>
          </p:cNvSpPr>
          <p:nvPr>
            <p:ph type="subTitle" idx="1"/>
          </p:nvPr>
        </p:nvSpPr>
        <p:spPr>
          <a:xfrm>
            <a:off x="586615" y="3884475"/>
            <a:ext cx="25257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1" name="Google Shape;641;p52"/>
          <p:cNvSpPr txBox="1">
            <a:spLocks noGrp="1"/>
          </p:cNvSpPr>
          <p:nvPr>
            <p:ph type="title" idx="2" hasCustomPrompt="1"/>
          </p:nvPr>
        </p:nvSpPr>
        <p:spPr>
          <a:xfrm>
            <a:off x="3309056" y="2924725"/>
            <a:ext cx="25257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42" name="Google Shape;642;p52"/>
          <p:cNvSpPr txBox="1">
            <a:spLocks noGrp="1"/>
          </p:cNvSpPr>
          <p:nvPr>
            <p:ph type="subTitle" idx="3"/>
          </p:nvPr>
        </p:nvSpPr>
        <p:spPr>
          <a:xfrm>
            <a:off x="3309146" y="3872725"/>
            <a:ext cx="25257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3" name="Google Shape;643;p52"/>
          <p:cNvSpPr txBox="1">
            <a:spLocks noGrp="1"/>
          </p:cNvSpPr>
          <p:nvPr>
            <p:ph type="title" idx="4" hasCustomPrompt="1"/>
          </p:nvPr>
        </p:nvSpPr>
        <p:spPr>
          <a:xfrm>
            <a:off x="6031679" y="2924725"/>
            <a:ext cx="25257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44" name="Google Shape;644;p52"/>
          <p:cNvSpPr txBox="1">
            <a:spLocks noGrp="1"/>
          </p:cNvSpPr>
          <p:nvPr>
            <p:ph type="subTitle" idx="5"/>
          </p:nvPr>
        </p:nvSpPr>
        <p:spPr>
          <a:xfrm>
            <a:off x="6031768" y="3872725"/>
            <a:ext cx="25257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3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647" name="Google Shape;647;p53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648" name="Google Shape;648;p53"/>
              <p:cNvSpPr/>
              <p:nvPr/>
            </p:nvSpPr>
            <p:spPr>
              <a:xfrm rot="9285662" flipH="1">
                <a:off x="5806126" y="2835956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3"/>
              <p:cNvSpPr/>
              <p:nvPr/>
            </p:nvSpPr>
            <p:spPr>
              <a:xfrm rot="9285662" flipH="1">
                <a:off x="-2275832" y="-2073377"/>
                <a:ext cx="3410358" cy="3676910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3"/>
              <p:cNvSpPr/>
              <p:nvPr/>
            </p:nvSpPr>
            <p:spPr>
              <a:xfrm rot="9285662" flipH="1">
                <a:off x="-1152704" y="-1788187"/>
                <a:ext cx="3325502" cy="4032164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3"/>
              <p:cNvSpPr/>
              <p:nvPr/>
            </p:nvSpPr>
            <p:spPr>
              <a:xfrm rot="9285662" flipH="1">
                <a:off x="-1644474" y="-1680548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3"/>
              <p:cNvSpPr/>
              <p:nvPr/>
            </p:nvSpPr>
            <p:spPr>
              <a:xfrm rot="9369735" flipH="1">
                <a:off x="6184762" y="2639811"/>
                <a:ext cx="3378707" cy="364278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3"/>
              <p:cNvSpPr/>
              <p:nvPr/>
            </p:nvSpPr>
            <p:spPr>
              <a:xfrm rot="9369735" flipH="1">
                <a:off x="6604611" y="2002120"/>
                <a:ext cx="3294638" cy="3994742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53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655" name="Google Shape;655;p53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3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avLst/>
                <a:gdLst/>
                <a:ahLst/>
                <a:cxnLst/>
                <a:rect l="l" t="t" r="r" b="b"/>
                <a:pathLst>
                  <a:path w="47852" h="71534" extrusionOk="0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7" name="Google Shape;657;p53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8" name="Google Shape;658;p53"/>
          <p:cNvSpPr txBox="1">
            <a:spLocks noGrp="1"/>
          </p:cNvSpPr>
          <p:nvPr>
            <p:ph type="subTitle" idx="2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9" name="Google Shape;659;p53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3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2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54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663" name="Google Shape;663;p54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4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4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4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4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4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55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671" name="Google Shape;671;p5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6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56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680" name="Google Shape;680;p56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6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6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56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6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7"/>
          <p:cNvSpPr/>
          <p:nvPr/>
        </p:nvSpPr>
        <p:spPr>
          <a:xfrm rot="-1514360" flipH="1">
            <a:off x="-1567182" y="550943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57"/>
          <p:cNvGrpSpPr/>
          <p:nvPr/>
        </p:nvGrpSpPr>
        <p:grpSpPr>
          <a:xfrm>
            <a:off x="7164933" y="-378712"/>
            <a:ext cx="4423513" cy="4265955"/>
            <a:chOff x="6905483" y="3227563"/>
            <a:chExt cx="4423513" cy="4265955"/>
          </a:xfrm>
        </p:grpSpPr>
        <p:sp>
          <p:nvSpPr>
            <p:cNvPr id="688" name="Google Shape;688;p57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7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7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" name="Google Shape;691;p57"/>
          <p:cNvSpPr/>
          <p:nvPr/>
        </p:nvSpPr>
        <p:spPr>
          <a:xfrm rot="-1430259" flipH="1">
            <a:off x="-1500761" y="1000757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7"/>
          <p:cNvSpPr/>
          <p:nvPr/>
        </p:nvSpPr>
        <p:spPr>
          <a:xfrm rot="-1430259" flipH="1">
            <a:off x="-1757264" y="1219029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83" name="Google Shape;83;p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-2625958" y="-2071525"/>
            <a:ext cx="13782479" cy="8905482"/>
            <a:chOff x="-2625958" y="-2071525"/>
            <a:chExt cx="13782479" cy="8905482"/>
          </a:xfrm>
        </p:grpSpPr>
        <p:sp>
          <p:nvSpPr>
            <p:cNvPr id="95" name="Google Shape;95;p9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1996950" y="702925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grpSp>
        <p:nvGrpSpPr>
          <p:cNvPr id="105" name="Google Shape;105;p10"/>
          <p:cNvGrpSpPr/>
          <p:nvPr/>
        </p:nvGrpSpPr>
        <p:grpSpPr>
          <a:xfrm>
            <a:off x="-2875650" y="-4743981"/>
            <a:ext cx="15551676" cy="13379484"/>
            <a:chOff x="-2875650" y="-4743981"/>
            <a:chExt cx="15551676" cy="13379484"/>
          </a:xfrm>
        </p:grpSpPr>
        <p:grpSp>
          <p:nvGrpSpPr>
            <p:cNvPr id="106" name="Google Shape;106;p10"/>
            <p:cNvGrpSpPr/>
            <p:nvPr/>
          </p:nvGrpSpPr>
          <p:grpSpPr>
            <a:xfrm>
              <a:off x="5914475" y="1761269"/>
              <a:ext cx="6761551" cy="6874234"/>
              <a:chOff x="5663050" y="1538594"/>
              <a:chExt cx="6761551" cy="6874234"/>
            </a:xfrm>
          </p:grpSpPr>
          <p:sp>
            <p:nvSpPr>
              <p:cNvPr id="107" name="Google Shape;107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0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10;p10"/>
            <p:cNvGrpSpPr/>
            <p:nvPr/>
          </p:nvGrpSpPr>
          <p:grpSpPr>
            <a:xfrm>
              <a:off x="-2875650" y="-4743981"/>
              <a:ext cx="6761551" cy="6874234"/>
              <a:chOff x="5663050" y="1538594"/>
              <a:chExt cx="6761551" cy="6874234"/>
            </a:xfrm>
          </p:grpSpPr>
          <p:sp>
            <p:nvSpPr>
              <p:cNvPr id="111" name="Google Shape;111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Uma imagem com noite, água, reflexo, luz&#10;&#10;Descrição gerada automaticamente">
            <a:extLst>
              <a:ext uri="{FF2B5EF4-FFF2-40B4-BE49-F238E27FC236}">
                <a16:creationId xmlns:a16="http://schemas.microsoft.com/office/drawing/2014/main" id="{19956F74-2BA1-390F-B0DB-893AD1EB1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3916" r="-1" b="19819"/>
          <a:stretch/>
        </p:blipFill>
        <p:spPr>
          <a:xfrm>
            <a:off x="15" y="1"/>
            <a:ext cx="9143985" cy="5143499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C305C6CF-CD2F-E135-D3A4-20E86E4A5C55}"/>
              </a:ext>
            </a:extLst>
          </p:cNvPr>
          <p:cNvSpPr txBox="1">
            <a:spLocks/>
          </p:cNvSpPr>
          <p:nvPr/>
        </p:nvSpPr>
        <p:spPr>
          <a:xfrm>
            <a:off x="1143000" y="841772"/>
            <a:ext cx="6858000" cy="2297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pt-PT" sz="5000">
                <a:solidFill>
                  <a:schemeClr val="bg1"/>
                </a:solidFill>
                <a:latin typeface="Arial" panose="020B0604020202020204" pitchFamily="34" charset="0"/>
              </a:rPr>
              <a:t>Sincronização de semáforos baseado em NTP</a:t>
            </a:r>
            <a:endParaRPr lang="pt-PT" sz="5000">
              <a:solidFill>
                <a:schemeClr val="bg1"/>
              </a:solidFill>
            </a:endParaRP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94FEC5C4-77C1-CBB8-1540-E9397D426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286" y="3449574"/>
            <a:ext cx="6858000" cy="1152144"/>
          </a:xfrm>
        </p:spPr>
        <p:txBody>
          <a:bodyPr>
            <a:normAutofit fontScale="85000" lnSpcReduction="20000"/>
          </a:bodyPr>
          <a:lstStyle/>
          <a:p>
            <a:r>
              <a:rPr lang="pt-PT" sz="1700">
                <a:solidFill>
                  <a:schemeClr val="bg1"/>
                </a:solidFill>
              </a:rPr>
              <a:t>Estudante 1 - André de Azevedo Barata</a:t>
            </a:r>
          </a:p>
          <a:p>
            <a:r>
              <a:rPr lang="pt-PT">
                <a:solidFill>
                  <a:schemeClr val="bg1"/>
                </a:solidFill>
              </a:rPr>
              <a:t>Estudante</a:t>
            </a:r>
            <a:r>
              <a:rPr lang="pt-PT" sz="1700">
                <a:solidFill>
                  <a:schemeClr val="bg1"/>
                </a:solidFill>
              </a:rPr>
              <a:t> 2 – Diogo Vilela</a:t>
            </a:r>
            <a:br>
              <a:rPr lang="pt-PT" sz="1700">
                <a:solidFill>
                  <a:schemeClr val="bg1"/>
                </a:solidFill>
              </a:rPr>
            </a:br>
            <a:br>
              <a:rPr lang="pt-PT" sz="1700">
                <a:solidFill>
                  <a:schemeClr val="bg1"/>
                </a:solidFill>
              </a:rPr>
            </a:br>
            <a:r>
              <a:rPr lang="pt-PT" sz="1700">
                <a:solidFill>
                  <a:schemeClr val="bg1"/>
                </a:solidFill>
              </a:rPr>
              <a:t>Docentes – Luís Almeida, Pedro Souto</a:t>
            </a:r>
          </a:p>
          <a:p>
            <a:r>
              <a:rPr lang="pt-PT" sz="1700">
                <a:solidFill>
                  <a:schemeClr val="bg1"/>
                </a:solidFill>
              </a:rPr>
              <a:t>Sistemas Distribuídos -FEUP</a:t>
            </a:r>
          </a:p>
        </p:txBody>
      </p:sp>
      <p:pic>
        <p:nvPicPr>
          <p:cNvPr id="9" name="Imagem 8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2988BFB0-F473-53AE-A482-2BB57D950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A784DB5D-F2C7-D52A-78CC-2E9ED7DF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31B2FD9-24F7-1252-56B4-509DCCF6C4D3}"/>
              </a:ext>
            </a:extLst>
          </p:cNvPr>
          <p:cNvSpPr/>
          <p:nvPr/>
        </p:nvSpPr>
        <p:spPr>
          <a:xfrm>
            <a:off x="1" y="1184"/>
            <a:ext cx="1800000" cy="1174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AB2D30D-B173-A62F-3558-9A90953CC287}"/>
              </a:ext>
            </a:extLst>
          </p:cNvPr>
          <p:cNvSpPr/>
          <p:nvPr/>
        </p:nvSpPr>
        <p:spPr>
          <a:xfrm>
            <a:off x="7302505" y="3267450"/>
            <a:ext cx="1841443" cy="1876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C9718127-A3DE-0B00-6AC8-B35311EAE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(cont.)</a:t>
            </a:r>
            <a:endParaRPr dirty="0"/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8F7C28D7-98F6-5A46-8DC2-1E115768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AD3791-77ED-B046-801F-357D2BC37F08}"/>
              </a:ext>
            </a:extLst>
          </p:cNvPr>
          <p:cNvCxnSpPr>
            <a:cxnSpLocks/>
          </p:cNvCxnSpPr>
          <p:nvPr/>
        </p:nvCxnSpPr>
        <p:spPr>
          <a:xfrm>
            <a:off x="1077211" y="4560572"/>
            <a:ext cx="671312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0272E27A-CC78-EE5F-75C7-E9086CCDB02D}"/>
              </a:ext>
            </a:extLst>
          </p:cNvPr>
          <p:cNvCxnSpPr>
            <a:cxnSpLocks/>
          </p:cNvCxnSpPr>
          <p:nvPr/>
        </p:nvCxnSpPr>
        <p:spPr>
          <a:xfrm>
            <a:off x="1077211" y="2760572"/>
            <a:ext cx="671312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5CD0BDB5-8C12-686D-2D53-9A73BDE7A5CF}"/>
              </a:ext>
            </a:extLst>
          </p:cNvPr>
          <p:cNvCxnSpPr>
            <a:cxnSpLocks/>
          </p:cNvCxnSpPr>
          <p:nvPr/>
        </p:nvCxnSpPr>
        <p:spPr>
          <a:xfrm flipH="1">
            <a:off x="144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3F3A42C1-1A78-3438-65A7-F150C50ACFB2}"/>
              </a:ext>
            </a:extLst>
          </p:cNvPr>
          <p:cNvCxnSpPr>
            <a:cxnSpLocks/>
          </p:cNvCxnSpPr>
          <p:nvPr/>
        </p:nvCxnSpPr>
        <p:spPr>
          <a:xfrm flipV="1">
            <a:off x="504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1F6BB0F5-25EB-293B-58B8-6E62E38EB0A9}"/>
              </a:ext>
            </a:extLst>
          </p:cNvPr>
          <p:cNvCxnSpPr>
            <a:cxnSpLocks/>
          </p:cNvCxnSpPr>
          <p:nvPr/>
        </p:nvCxnSpPr>
        <p:spPr>
          <a:xfrm flipH="1" flipV="1">
            <a:off x="288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DC7B906-A46B-2B22-4DD4-FF804D826F4D}"/>
              </a:ext>
            </a:extLst>
          </p:cNvPr>
          <p:cNvCxnSpPr>
            <a:cxnSpLocks/>
          </p:cNvCxnSpPr>
          <p:nvPr/>
        </p:nvCxnSpPr>
        <p:spPr>
          <a:xfrm flipH="1" flipV="1">
            <a:off x="648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5DA20F8A-C9CD-B3B9-239C-5B894BDA2D95}"/>
              </a:ext>
            </a:extLst>
          </p:cNvPr>
          <p:cNvCxnSpPr>
            <a:cxnSpLocks/>
          </p:cNvCxnSpPr>
          <p:nvPr/>
        </p:nvCxnSpPr>
        <p:spPr>
          <a:xfrm flipH="1">
            <a:off x="1440000" y="2756932"/>
            <a:ext cx="360000" cy="18000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278EE8D8-0ECD-7D1B-E38B-1D7CC1E745CD}"/>
              </a:ext>
            </a:extLst>
          </p:cNvPr>
          <p:cNvCxnSpPr>
            <a:cxnSpLocks/>
          </p:cNvCxnSpPr>
          <p:nvPr/>
        </p:nvCxnSpPr>
        <p:spPr>
          <a:xfrm flipH="1">
            <a:off x="5040000" y="2756932"/>
            <a:ext cx="360000" cy="18000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ta à Direita 21">
            <a:extLst>
              <a:ext uri="{FF2B5EF4-FFF2-40B4-BE49-F238E27FC236}">
                <a16:creationId xmlns:a16="http://schemas.microsoft.com/office/drawing/2014/main" id="{DCF7C33C-4DB3-F5D2-1B14-D88DD792B8AA}"/>
              </a:ext>
            </a:extLst>
          </p:cNvPr>
          <p:cNvSpPr/>
          <p:nvPr/>
        </p:nvSpPr>
        <p:spPr>
          <a:xfrm rot="5400000">
            <a:off x="3106017" y="2991173"/>
            <a:ext cx="307776" cy="3560188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BD4D787-D4DD-2B88-7F5F-8FAF6BFA2876}"/>
              </a:ext>
            </a:extLst>
          </p:cNvPr>
          <p:cNvSpPr txBox="1"/>
          <p:nvPr/>
        </p:nvSpPr>
        <p:spPr>
          <a:xfrm>
            <a:off x="3113070" y="490113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Montserrat" pitchFamily="2" charset="77"/>
              </a:rPr>
              <a:t>T</a:t>
            </a:r>
          </a:p>
        </p:txBody>
      </p:sp>
      <p:sp>
        <p:nvSpPr>
          <p:cNvPr id="25" name="Chaveta à Direita 24">
            <a:extLst>
              <a:ext uri="{FF2B5EF4-FFF2-40B4-BE49-F238E27FC236}">
                <a16:creationId xmlns:a16="http://schemas.microsoft.com/office/drawing/2014/main" id="{97D00C29-DAF2-3E7D-D030-118E9E529157}"/>
              </a:ext>
            </a:extLst>
          </p:cNvPr>
          <p:cNvSpPr/>
          <p:nvPr/>
        </p:nvSpPr>
        <p:spPr>
          <a:xfrm rot="16200000">
            <a:off x="3426206" y="325745"/>
            <a:ext cx="307776" cy="3560188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92D050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1848E8-C87E-509E-7DB5-24F853FF1F21}"/>
              </a:ext>
            </a:extLst>
          </p:cNvPr>
          <p:cNvSpPr txBox="1"/>
          <p:nvPr/>
        </p:nvSpPr>
        <p:spPr>
          <a:xfrm>
            <a:off x="3697883" y="213424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bg1"/>
                </a:solidFill>
                <a:latin typeface="Montserrat" pitchFamily="2" charset="77"/>
              </a:rPr>
              <a:t>NTP</a:t>
            </a:r>
            <a:endParaRPr lang="pt-PT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" name="Chaveta à Direita 30">
            <a:extLst>
              <a:ext uri="{FF2B5EF4-FFF2-40B4-BE49-F238E27FC236}">
                <a16:creationId xmlns:a16="http://schemas.microsoft.com/office/drawing/2014/main" id="{7BC033F8-6F02-2305-508C-2E56A0C35CAB}"/>
              </a:ext>
            </a:extLst>
          </p:cNvPr>
          <p:cNvSpPr/>
          <p:nvPr/>
        </p:nvSpPr>
        <p:spPr>
          <a:xfrm rot="16200000">
            <a:off x="3826018" y="785264"/>
            <a:ext cx="307776" cy="3560188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E35820C-B5C7-31D5-479C-27D386F082FD}"/>
              </a:ext>
            </a:extLst>
          </p:cNvPr>
          <p:cNvSpPr txBox="1"/>
          <p:nvPr/>
        </p:nvSpPr>
        <p:spPr>
          <a:xfrm>
            <a:off x="3309827" y="167789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92D050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rgbClr val="92D050"/>
                </a:solidFill>
                <a:latin typeface="Montserrat" pitchFamily="2" charset="77"/>
              </a:rPr>
              <a:t>NTP</a:t>
            </a:r>
            <a:endParaRPr lang="pt-PT" dirty="0">
              <a:solidFill>
                <a:srgbClr val="92D050"/>
              </a:solidFill>
              <a:latin typeface="Montserrat" pitchFamily="2" charset="77"/>
            </a:endParaRPr>
          </a:p>
        </p:txBody>
      </p: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CD4C30A6-C66A-ECD3-9095-A0F05A927539}"/>
              </a:ext>
            </a:extLst>
          </p:cNvPr>
          <p:cNvCxnSpPr>
            <a:cxnSpLocks/>
            <a:stCxn id="25" idx="0"/>
          </p:cNvCxnSpPr>
          <p:nvPr/>
        </p:nvCxnSpPr>
        <p:spPr>
          <a:xfrm flipH="1">
            <a:off x="1799998" y="2259727"/>
            <a:ext cx="2" cy="484752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38">
            <a:extLst>
              <a:ext uri="{FF2B5EF4-FFF2-40B4-BE49-F238E27FC236}">
                <a16:creationId xmlns:a16="http://schemas.microsoft.com/office/drawing/2014/main" id="{D508767C-B7AE-4515-764B-7AD7BF58C21C}"/>
              </a:ext>
            </a:extLst>
          </p:cNvPr>
          <p:cNvCxnSpPr/>
          <p:nvPr/>
        </p:nvCxnSpPr>
        <p:spPr>
          <a:xfrm>
            <a:off x="5366828" y="2288129"/>
            <a:ext cx="0" cy="456349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543E92F-AA4A-D909-CCDC-F1F4F1A96670}"/>
              </a:ext>
            </a:extLst>
          </p:cNvPr>
          <p:cNvSpPr txBox="1"/>
          <p:nvPr/>
        </p:nvSpPr>
        <p:spPr>
          <a:xfrm>
            <a:off x="1272326" y="4738573"/>
            <a:ext cx="335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0</a:t>
            </a:r>
            <a:endParaRPr lang="pt-PT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8C2965-CC0F-9E2E-DC29-D70BB18BB0DA}"/>
              </a:ext>
            </a:extLst>
          </p:cNvPr>
          <p:cNvSpPr txBox="1"/>
          <p:nvPr/>
        </p:nvSpPr>
        <p:spPr>
          <a:xfrm>
            <a:off x="4909552" y="4747246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0</a:t>
            </a:r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'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3E56C8-4218-53C0-B865-378EC602C1E9}"/>
              </a:ext>
            </a:extLst>
          </p:cNvPr>
          <p:cNvSpPr txBox="1"/>
          <p:nvPr/>
        </p:nvSpPr>
        <p:spPr>
          <a:xfrm>
            <a:off x="2003584" y="4520157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endParaRPr lang="pt-PT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DC3BD11-0AA0-6202-B11F-0A9153E2FB92}"/>
              </a:ext>
            </a:extLst>
          </p:cNvPr>
          <p:cNvSpPr txBox="1"/>
          <p:nvPr/>
        </p:nvSpPr>
        <p:spPr>
          <a:xfrm>
            <a:off x="5594154" y="4558489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'</a:t>
            </a:r>
          </a:p>
        </p:txBody>
      </p: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AFA8C57E-28B8-13D3-894C-F8970D72E9D1}"/>
              </a:ext>
            </a:extLst>
          </p:cNvPr>
          <p:cNvCxnSpPr>
            <a:cxnSpLocks/>
          </p:cNvCxnSpPr>
          <p:nvPr/>
        </p:nvCxnSpPr>
        <p:spPr>
          <a:xfrm>
            <a:off x="5767802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093FAE27-A7EA-28AF-D171-0452DA7A9767}"/>
              </a:ext>
            </a:extLst>
          </p:cNvPr>
          <p:cNvCxnSpPr>
            <a:cxnSpLocks/>
          </p:cNvCxnSpPr>
          <p:nvPr/>
        </p:nvCxnSpPr>
        <p:spPr>
          <a:xfrm>
            <a:off x="2160000" y="2766409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572CD3-B685-25A4-7B47-886E5EE77F73}"/>
              </a:ext>
            </a:extLst>
          </p:cNvPr>
          <p:cNvSpPr txBox="1"/>
          <p:nvPr/>
        </p:nvSpPr>
        <p:spPr>
          <a:xfrm>
            <a:off x="8833089" y="4832468"/>
            <a:ext cx="31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279DD-0606-A6BC-F743-B4F6539498E7}"/>
              </a:ext>
            </a:extLst>
          </p:cNvPr>
          <p:cNvSpPr/>
          <p:nvPr/>
        </p:nvSpPr>
        <p:spPr>
          <a:xfrm>
            <a:off x="1459789" y="2663512"/>
            <a:ext cx="307037" cy="19412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49AD00-F36F-523B-A9BF-45D07DAF9A88}"/>
              </a:ext>
            </a:extLst>
          </p:cNvPr>
          <p:cNvSpPr/>
          <p:nvPr/>
        </p:nvSpPr>
        <p:spPr>
          <a:xfrm>
            <a:off x="5043320" y="2660634"/>
            <a:ext cx="353359" cy="22572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BBC4A9-C454-26A0-69C0-F8FBD69F99FB}"/>
              </a:ext>
            </a:extLst>
          </p:cNvPr>
          <p:cNvSpPr txBox="1"/>
          <p:nvPr/>
        </p:nvSpPr>
        <p:spPr>
          <a:xfrm>
            <a:off x="1457558" y="2346915"/>
            <a:ext cx="32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E4F790-5CB5-5C1C-CCBD-68253FD6F84A}"/>
              </a:ext>
            </a:extLst>
          </p:cNvPr>
          <p:cNvSpPr txBox="1"/>
          <p:nvPr/>
        </p:nvSpPr>
        <p:spPr>
          <a:xfrm>
            <a:off x="5039999" y="2306397"/>
            <a:ext cx="39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d'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60167444-E956-2ACB-86BF-977117FBFB55}"/>
              </a:ext>
            </a:extLst>
          </p:cNvPr>
          <p:cNvCxnSpPr>
            <a:cxnSpLocks/>
          </p:cNvCxnSpPr>
          <p:nvPr/>
        </p:nvCxnSpPr>
        <p:spPr>
          <a:xfrm>
            <a:off x="1446522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3561288A-199E-60F8-13D6-B5D11F9E8DDC}"/>
              </a:ext>
            </a:extLst>
          </p:cNvPr>
          <p:cNvCxnSpPr>
            <a:cxnSpLocks/>
          </p:cNvCxnSpPr>
          <p:nvPr/>
        </p:nvCxnSpPr>
        <p:spPr>
          <a:xfrm>
            <a:off x="5040709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7560E8A-3A2D-7B9F-62AC-8D7E52BDC100}"/>
              </a:ext>
            </a:extLst>
          </p:cNvPr>
          <p:cNvSpPr txBox="1"/>
          <p:nvPr/>
        </p:nvSpPr>
        <p:spPr>
          <a:xfrm>
            <a:off x="7172631" y="1901764"/>
            <a:ext cx="1027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 = d'</a:t>
            </a:r>
          </a:p>
        </p:txBody>
      </p:sp>
    </p:spTree>
    <p:extLst>
      <p:ext uri="{BB962C8B-B14F-4D97-AF65-F5344CB8AC3E}">
        <p14:creationId xmlns:p14="http://schemas.microsoft.com/office/powerpoint/2010/main" val="16717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A784DB5D-F2C7-D52A-78CC-2E9ED7DF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31B2FD9-24F7-1252-56B4-509DCCF6C4D3}"/>
              </a:ext>
            </a:extLst>
          </p:cNvPr>
          <p:cNvSpPr/>
          <p:nvPr/>
        </p:nvSpPr>
        <p:spPr>
          <a:xfrm>
            <a:off x="1" y="1184"/>
            <a:ext cx="1800000" cy="1174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AB2D30D-B173-A62F-3558-9A90953CC287}"/>
              </a:ext>
            </a:extLst>
          </p:cNvPr>
          <p:cNvSpPr/>
          <p:nvPr/>
        </p:nvSpPr>
        <p:spPr>
          <a:xfrm>
            <a:off x="7302505" y="3267450"/>
            <a:ext cx="1841443" cy="1876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C9718127-A3DE-0B00-6AC8-B35311EAE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(cont.)</a:t>
            </a:r>
            <a:endParaRPr dirty="0"/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8F7C28D7-98F6-5A46-8DC2-1E115768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AD3791-77ED-B046-801F-357D2BC37F08}"/>
              </a:ext>
            </a:extLst>
          </p:cNvPr>
          <p:cNvCxnSpPr>
            <a:cxnSpLocks/>
          </p:cNvCxnSpPr>
          <p:nvPr/>
        </p:nvCxnSpPr>
        <p:spPr>
          <a:xfrm>
            <a:off x="1077211" y="4560572"/>
            <a:ext cx="671312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0272E27A-CC78-EE5F-75C7-E9086CCDB02D}"/>
              </a:ext>
            </a:extLst>
          </p:cNvPr>
          <p:cNvCxnSpPr>
            <a:cxnSpLocks/>
          </p:cNvCxnSpPr>
          <p:nvPr/>
        </p:nvCxnSpPr>
        <p:spPr>
          <a:xfrm>
            <a:off x="1077211" y="2760572"/>
            <a:ext cx="671312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5CD0BDB5-8C12-686D-2D53-9A73BDE7A5CF}"/>
              </a:ext>
            </a:extLst>
          </p:cNvPr>
          <p:cNvCxnSpPr>
            <a:cxnSpLocks/>
          </p:cNvCxnSpPr>
          <p:nvPr/>
        </p:nvCxnSpPr>
        <p:spPr>
          <a:xfrm flipH="1">
            <a:off x="144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3F3A42C1-1A78-3438-65A7-F150C50ACFB2}"/>
              </a:ext>
            </a:extLst>
          </p:cNvPr>
          <p:cNvCxnSpPr>
            <a:cxnSpLocks/>
          </p:cNvCxnSpPr>
          <p:nvPr/>
        </p:nvCxnSpPr>
        <p:spPr>
          <a:xfrm flipV="1">
            <a:off x="504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1F6BB0F5-25EB-293B-58B8-6E62E38EB0A9}"/>
              </a:ext>
            </a:extLst>
          </p:cNvPr>
          <p:cNvCxnSpPr>
            <a:cxnSpLocks/>
          </p:cNvCxnSpPr>
          <p:nvPr/>
        </p:nvCxnSpPr>
        <p:spPr>
          <a:xfrm flipH="1" flipV="1">
            <a:off x="288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DC7B906-A46B-2B22-4DD4-FF804D826F4D}"/>
              </a:ext>
            </a:extLst>
          </p:cNvPr>
          <p:cNvCxnSpPr>
            <a:cxnSpLocks/>
          </p:cNvCxnSpPr>
          <p:nvPr/>
        </p:nvCxnSpPr>
        <p:spPr>
          <a:xfrm flipH="1" flipV="1">
            <a:off x="648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5DA20F8A-C9CD-B3B9-239C-5B894BDA2D95}"/>
              </a:ext>
            </a:extLst>
          </p:cNvPr>
          <p:cNvCxnSpPr>
            <a:cxnSpLocks/>
          </p:cNvCxnSpPr>
          <p:nvPr/>
        </p:nvCxnSpPr>
        <p:spPr>
          <a:xfrm flipH="1">
            <a:off x="1440000" y="2756932"/>
            <a:ext cx="360000" cy="18000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278EE8D8-0ECD-7D1B-E38B-1D7CC1E745CD}"/>
              </a:ext>
            </a:extLst>
          </p:cNvPr>
          <p:cNvCxnSpPr>
            <a:cxnSpLocks/>
          </p:cNvCxnSpPr>
          <p:nvPr/>
        </p:nvCxnSpPr>
        <p:spPr>
          <a:xfrm flipH="1">
            <a:off x="5040000" y="2756932"/>
            <a:ext cx="360000" cy="18000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49CEFB39-3F69-707B-8F8C-B2301159998A}"/>
              </a:ext>
            </a:extLst>
          </p:cNvPr>
          <p:cNvCxnSpPr>
            <a:cxnSpLocks/>
          </p:cNvCxnSpPr>
          <p:nvPr/>
        </p:nvCxnSpPr>
        <p:spPr>
          <a:xfrm flipH="1">
            <a:off x="5040000" y="2756932"/>
            <a:ext cx="1080000" cy="18000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ta à Direita 21">
            <a:extLst>
              <a:ext uri="{FF2B5EF4-FFF2-40B4-BE49-F238E27FC236}">
                <a16:creationId xmlns:a16="http://schemas.microsoft.com/office/drawing/2014/main" id="{DCF7C33C-4DB3-F5D2-1B14-D88DD792B8AA}"/>
              </a:ext>
            </a:extLst>
          </p:cNvPr>
          <p:cNvSpPr/>
          <p:nvPr/>
        </p:nvSpPr>
        <p:spPr>
          <a:xfrm rot="5400000">
            <a:off x="3106017" y="2991173"/>
            <a:ext cx="307776" cy="3560188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BD4D787-D4DD-2B88-7F5F-8FAF6BFA2876}"/>
              </a:ext>
            </a:extLst>
          </p:cNvPr>
          <p:cNvSpPr txBox="1"/>
          <p:nvPr/>
        </p:nvSpPr>
        <p:spPr>
          <a:xfrm>
            <a:off x="3113070" y="4866266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Montserrat" pitchFamily="2" charset="77"/>
              </a:rPr>
              <a:t>T</a:t>
            </a:r>
          </a:p>
        </p:txBody>
      </p:sp>
      <p:sp>
        <p:nvSpPr>
          <p:cNvPr id="25" name="Chaveta à Direita 24">
            <a:extLst>
              <a:ext uri="{FF2B5EF4-FFF2-40B4-BE49-F238E27FC236}">
                <a16:creationId xmlns:a16="http://schemas.microsoft.com/office/drawing/2014/main" id="{97D00C29-DAF2-3E7D-D030-118E9E529157}"/>
              </a:ext>
            </a:extLst>
          </p:cNvPr>
          <p:cNvSpPr/>
          <p:nvPr/>
        </p:nvSpPr>
        <p:spPr>
          <a:xfrm rot="16200000">
            <a:off x="3426206" y="325745"/>
            <a:ext cx="307776" cy="3560188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92D050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1848E8-C87E-509E-7DB5-24F853FF1F21}"/>
              </a:ext>
            </a:extLst>
          </p:cNvPr>
          <p:cNvSpPr txBox="1"/>
          <p:nvPr/>
        </p:nvSpPr>
        <p:spPr>
          <a:xfrm>
            <a:off x="3697883" y="213424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bg1"/>
                </a:solidFill>
                <a:latin typeface="Montserrat" pitchFamily="2" charset="77"/>
              </a:rPr>
              <a:t>NTP</a:t>
            </a:r>
            <a:endParaRPr lang="pt-PT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" name="Chaveta à Direita 30">
            <a:extLst>
              <a:ext uri="{FF2B5EF4-FFF2-40B4-BE49-F238E27FC236}">
                <a16:creationId xmlns:a16="http://schemas.microsoft.com/office/drawing/2014/main" id="{7BC033F8-6F02-2305-508C-2E56A0C35CAB}"/>
              </a:ext>
            </a:extLst>
          </p:cNvPr>
          <p:cNvSpPr/>
          <p:nvPr/>
        </p:nvSpPr>
        <p:spPr>
          <a:xfrm rot="16200000">
            <a:off x="3826018" y="785264"/>
            <a:ext cx="307776" cy="3560188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E35820C-B5C7-31D5-479C-27D386F082FD}"/>
              </a:ext>
            </a:extLst>
          </p:cNvPr>
          <p:cNvSpPr txBox="1"/>
          <p:nvPr/>
        </p:nvSpPr>
        <p:spPr>
          <a:xfrm>
            <a:off x="3309827" y="167789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92D050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rgbClr val="92D050"/>
                </a:solidFill>
                <a:latin typeface="Montserrat" pitchFamily="2" charset="77"/>
              </a:rPr>
              <a:t>NTP</a:t>
            </a:r>
            <a:endParaRPr lang="pt-PT" dirty="0">
              <a:solidFill>
                <a:srgbClr val="92D050"/>
              </a:solidFill>
              <a:latin typeface="Montserrat" pitchFamily="2" charset="77"/>
            </a:endParaRPr>
          </a:p>
        </p:txBody>
      </p:sp>
      <p:sp>
        <p:nvSpPr>
          <p:cNvPr id="34" name="Chaveta à Direita 33">
            <a:extLst>
              <a:ext uri="{FF2B5EF4-FFF2-40B4-BE49-F238E27FC236}">
                <a16:creationId xmlns:a16="http://schemas.microsoft.com/office/drawing/2014/main" id="{AEC48948-8887-311F-CFF6-844DBAF592C7}"/>
              </a:ext>
            </a:extLst>
          </p:cNvPr>
          <p:cNvSpPr/>
          <p:nvPr/>
        </p:nvSpPr>
        <p:spPr>
          <a:xfrm rot="16200000">
            <a:off x="3806111" y="-450455"/>
            <a:ext cx="307776" cy="4320001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65CDA8F-13A4-3EED-AEF1-6ABB3BBED571}"/>
              </a:ext>
            </a:extLst>
          </p:cNvPr>
          <p:cNvSpPr txBox="1"/>
          <p:nvPr/>
        </p:nvSpPr>
        <p:spPr>
          <a:xfrm>
            <a:off x="3689732" y="121116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rgbClr val="C00000"/>
                </a:solidFill>
                <a:latin typeface="Montserrat" pitchFamily="2" charset="77"/>
              </a:rPr>
              <a:t>NTP</a:t>
            </a:r>
            <a:endParaRPr lang="pt-PT" dirty="0">
              <a:solidFill>
                <a:srgbClr val="C00000"/>
              </a:solidFill>
              <a:latin typeface="Montserrat" pitchFamily="2" charset="77"/>
            </a:endParaRPr>
          </a:p>
        </p:txBody>
      </p: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CD4C30A6-C66A-ECD3-9095-A0F05A927539}"/>
              </a:ext>
            </a:extLst>
          </p:cNvPr>
          <p:cNvCxnSpPr>
            <a:cxnSpLocks/>
          </p:cNvCxnSpPr>
          <p:nvPr/>
        </p:nvCxnSpPr>
        <p:spPr>
          <a:xfrm>
            <a:off x="1799998" y="1863434"/>
            <a:ext cx="0" cy="8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38">
            <a:extLst>
              <a:ext uri="{FF2B5EF4-FFF2-40B4-BE49-F238E27FC236}">
                <a16:creationId xmlns:a16="http://schemas.microsoft.com/office/drawing/2014/main" id="{D508767C-B7AE-4515-764B-7AD7BF58C21C}"/>
              </a:ext>
            </a:extLst>
          </p:cNvPr>
          <p:cNvCxnSpPr/>
          <p:nvPr/>
        </p:nvCxnSpPr>
        <p:spPr>
          <a:xfrm>
            <a:off x="5366828" y="2288129"/>
            <a:ext cx="0" cy="456349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xão Reta 40">
            <a:extLst>
              <a:ext uri="{FF2B5EF4-FFF2-40B4-BE49-F238E27FC236}">
                <a16:creationId xmlns:a16="http://schemas.microsoft.com/office/drawing/2014/main" id="{D08364AB-A6A7-7255-BD2D-DA1EC9C93813}"/>
              </a:ext>
            </a:extLst>
          </p:cNvPr>
          <p:cNvCxnSpPr>
            <a:cxnSpLocks/>
          </p:cNvCxnSpPr>
          <p:nvPr/>
        </p:nvCxnSpPr>
        <p:spPr>
          <a:xfrm>
            <a:off x="6120000" y="1895564"/>
            <a:ext cx="0" cy="8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543E92F-AA4A-D909-CCDC-F1F4F1A96670}"/>
              </a:ext>
            </a:extLst>
          </p:cNvPr>
          <p:cNvSpPr txBox="1"/>
          <p:nvPr/>
        </p:nvSpPr>
        <p:spPr>
          <a:xfrm>
            <a:off x="1272326" y="4738573"/>
            <a:ext cx="335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0</a:t>
            </a:r>
            <a:endParaRPr lang="pt-PT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8C2965-CC0F-9E2E-DC29-D70BB18BB0DA}"/>
              </a:ext>
            </a:extLst>
          </p:cNvPr>
          <p:cNvSpPr txBox="1"/>
          <p:nvPr/>
        </p:nvSpPr>
        <p:spPr>
          <a:xfrm>
            <a:off x="4909552" y="4747246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0</a:t>
            </a:r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'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3E56C8-4218-53C0-B865-378EC602C1E9}"/>
              </a:ext>
            </a:extLst>
          </p:cNvPr>
          <p:cNvSpPr txBox="1"/>
          <p:nvPr/>
        </p:nvSpPr>
        <p:spPr>
          <a:xfrm>
            <a:off x="2003584" y="4520157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endParaRPr lang="pt-PT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DC3BD11-0AA0-6202-B11F-0A9153E2FB92}"/>
              </a:ext>
            </a:extLst>
          </p:cNvPr>
          <p:cNvSpPr txBox="1"/>
          <p:nvPr/>
        </p:nvSpPr>
        <p:spPr>
          <a:xfrm>
            <a:off x="5594154" y="4558489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'</a:t>
            </a:r>
          </a:p>
        </p:txBody>
      </p: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AFA8C57E-28B8-13D3-894C-F8970D72E9D1}"/>
              </a:ext>
            </a:extLst>
          </p:cNvPr>
          <p:cNvCxnSpPr>
            <a:cxnSpLocks/>
          </p:cNvCxnSpPr>
          <p:nvPr/>
        </p:nvCxnSpPr>
        <p:spPr>
          <a:xfrm>
            <a:off x="5767802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093FAE27-A7EA-28AF-D171-0452DA7A9767}"/>
              </a:ext>
            </a:extLst>
          </p:cNvPr>
          <p:cNvCxnSpPr>
            <a:cxnSpLocks/>
          </p:cNvCxnSpPr>
          <p:nvPr/>
        </p:nvCxnSpPr>
        <p:spPr>
          <a:xfrm>
            <a:off x="2160000" y="2766409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BB2861-6080-1B69-E0FE-3CA5AE91CC3F}"/>
              </a:ext>
            </a:extLst>
          </p:cNvPr>
          <p:cNvSpPr txBox="1"/>
          <p:nvPr/>
        </p:nvSpPr>
        <p:spPr>
          <a:xfrm>
            <a:off x="8742505" y="4832468"/>
            <a:ext cx="40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E7E1D4-9DD4-E03B-1EFC-05C42C53B2E9}"/>
              </a:ext>
            </a:extLst>
          </p:cNvPr>
          <p:cNvSpPr/>
          <p:nvPr/>
        </p:nvSpPr>
        <p:spPr>
          <a:xfrm>
            <a:off x="1485152" y="2613410"/>
            <a:ext cx="314845" cy="29676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4EDD16-6370-9F8C-C664-660954546515}"/>
              </a:ext>
            </a:extLst>
          </p:cNvPr>
          <p:cNvSpPr/>
          <p:nvPr/>
        </p:nvSpPr>
        <p:spPr>
          <a:xfrm>
            <a:off x="5040000" y="2606729"/>
            <a:ext cx="1046826" cy="29676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B3CEEC-69A3-DA93-C60C-8D4206DA5B95}"/>
              </a:ext>
            </a:extLst>
          </p:cNvPr>
          <p:cNvSpPr txBox="1"/>
          <p:nvPr/>
        </p:nvSpPr>
        <p:spPr>
          <a:xfrm>
            <a:off x="1485922" y="2319745"/>
            <a:ext cx="32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12A073-58F5-BA2C-637A-997314DA89A9}"/>
              </a:ext>
            </a:extLst>
          </p:cNvPr>
          <p:cNvSpPr txBox="1"/>
          <p:nvPr/>
        </p:nvSpPr>
        <p:spPr>
          <a:xfrm>
            <a:off x="5400523" y="2280668"/>
            <a:ext cx="4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d'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B5EFC67D-4AC4-7FAF-830F-A4C478B102E4}"/>
              </a:ext>
            </a:extLst>
          </p:cNvPr>
          <p:cNvCxnSpPr>
            <a:cxnSpLocks/>
          </p:cNvCxnSpPr>
          <p:nvPr/>
        </p:nvCxnSpPr>
        <p:spPr>
          <a:xfrm>
            <a:off x="1446522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71A3319-5AA2-F1BB-806C-4B171FE6C3FC}"/>
              </a:ext>
            </a:extLst>
          </p:cNvPr>
          <p:cNvCxnSpPr>
            <a:cxnSpLocks/>
          </p:cNvCxnSpPr>
          <p:nvPr/>
        </p:nvCxnSpPr>
        <p:spPr>
          <a:xfrm>
            <a:off x="5040709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5D0BCE2-A284-4774-695F-CBE8EB74D09A}"/>
              </a:ext>
            </a:extLst>
          </p:cNvPr>
          <p:cNvSpPr txBox="1"/>
          <p:nvPr/>
        </p:nvSpPr>
        <p:spPr>
          <a:xfrm>
            <a:off x="7172631" y="1901764"/>
            <a:ext cx="1027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 ≠ d'</a:t>
            </a:r>
          </a:p>
        </p:txBody>
      </p:sp>
    </p:spTree>
    <p:extLst>
      <p:ext uri="{BB962C8B-B14F-4D97-AF65-F5344CB8AC3E}">
        <p14:creationId xmlns:p14="http://schemas.microsoft.com/office/powerpoint/2010/main" val="356841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A784DB5D-F2C7-D52A-78CC-2E9ED7DF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31B2FD9-24F7-1252-56B4-509DCCF6C4D3}"/>
              </a:ext>
            </a:extLst>
          </p:cNvPr>
          <p:cNvSpPr/>
          <p:nvPr/>
        </p:nvSpPr>
        <p:spPr>
          <a:xfrm>
            <a:off x="1" y="1184"/>
            <a:ext cx="1800000" cy="1174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AB2D30D-B173-A62F-3558-9A90953CC287}"/>
              </a:ext>
            </a:extLst>
          </p:cNvPr>
          <p:cNvSpPr/>
          <p:nvPr/>
        </p:nvSpPr>
        <p:spPr>
          <a:xfrm>
            <a:off x="7302505" y="3267450"/>
            <a:ext cx="1841443" cy="1876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C9718127-A3DE-0B00-6AC8-B35311EAE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(cont.)</a:t>
            </a:r>
            <a:endParaRPr dirty="0"/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8F7C28D7-98F6-5A46-8DC2-1E115768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AD3791-77ED-B046-801F-357D2BC37F08}"/>
              </a:ext>
            </a:extLst>
          </p:cNvPr>
          <p:cNvCxnSpPr>
            <a:cxnSpLocks/>
          </p:cNvCxnSpPr>
          <p:nvPr/>
        </p:nvCxnSpPr>
        <p:spPr>
          <a:xfrm>
            <a:off x="329788" y="4560572"/>
            <a:ext cx="671312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0272E27A-CC78-EE5F-75C7-E9086CCDB02D}"/>
              </a:ext>
            </a:extLst>
          </p:cNvPr>
          <p:cNvCxnSpPr>
            <a:cxnSpLocks/>
          </p:cNvCxnSpPr>
          <p:nvPr/>
        </p:nvCxnSpPr>
        <p:spPr>
          <a:xfrm>
            <a:off x="329788" y="2760572"/>
            <a:ext cx="671312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5CD0BDB5-8C12-686D-2D53-9A73BDE7A5CF}"/>
              </a:ext>
            </a:extLst>
          </p:cNvPr>
          <p:cNvCxnSpPr>
            <a:cxnSpLocks/>
          </p:cNvCxnSpPr>
          <p:nvPr/>
        </p:nvCxnSpPr>
        <p:spPr>
          <a:xfrm flipH="1">
            <a:off x="692577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3F3A42C1-1A78-3438-65A7-F150C50ACFB2}"/>
              </a:ext>
            </a:extLst>
          </p:cNvPr>
          <p:cNvCxnSpPr>
            <a:cxnSpLocks/>
          </p:cNvCxnSpPr>
          <p:nvPr/>
        </p:nvCxnSpPr>
        <p:spPr>
          <a:xfrm flipV="1">
            <a:off x="4292577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1F6BB0F5-25EB-293B-58B8-6E62E38EB0A9}"/>
              </a:ext>
            </a:extLst>
          </p:cNvPr>
          <p:cNvCxnSpPr>
            <a:cxnSpLocks/>
          </p:cNvCxnSpPr>
          <p:nvPr/>
        </p:nvCxnSpPr>
        <p:spPr>
          <a:xfrm flipH="1" flipV="1">
            <a:off x="2132577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DC7B906-A46B-2B22-4DD4-FF804D826F4D}"/>
              </a:ext>
            </a:extLst>
          </p:cNvPr>
          <p:cNvCxnSpPr>
            <a:cxnSpLocks/>
          </p:cNvCxnSpPr>
          <p:nvPr/>
        </p:nvCxnSpPr>
        <p:spPr>
          <a:xfrm flipH="1" flipV="1">
            <a:off x="5732577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5DA20F8A-C9CD-B3B9-239C-5B894BDA2D95}"/>
              </a:ext>
            </a:extLst>
          </p:cNvPr>
          <p:cNvCxnSpPr>
            <a:cxnSpLocks/>
          </p:cNvCxnSpPr>
          <p:nvPr/>
        </p:nvCxnSpPr>
        <p:spPr>
          <a:xfrm flipH="1">
            <a:off x="692577" y="2756932"/>
            <a:ext cx="360000" cy="18000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49CEFB39-3F69-707B-8F8C-B2301159998A}"/>
              </a:ext>
            </a:extLst>
          </p:cNvPr>
          <p:cNvCxnSpPr>
            <a:cxnSpLocks/>
          </p:cNvCxnSpPr>
          <p:nvPr/>
        </p:nvCxnSpPr>
        <p:spPr>
          <a:xfrm flipH="1">
            <a:off x="4292577" y="2756932"/>
            <a:ext cx="1080000" cy="18000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ta à Direita 21">
            <a:extLst>
              <a:ext uri="{FF2B5EF4-FFF2-40B4-BE49-F238E27FC236}">
                <a16:creationId xmlns:a16="http://schemas.microsoft.com/office/drawing/2014/main" id="{DCF7C33C-4DB3-F5D2-1B14-D88DD792B8AA}"/>
              </a:ext>
            </a:extLst>
          </p:cNvPr>
          <p:cNvSpPr/>
          <p:nvPr/>
        </p:nvSpPr>
        <p:spPr>
          <a:xfrm rot="5400000">
            <a:off x="2358594" y="2991173"/>
            <a:ext cx="307776" cy="3560188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BD4D787-D4DD-2B88-7F5F-8FAF6BFA2876}"/>
              </a:ext>
            </a:extLst>
          </p:cNvPr>
          <p:cNvSpPr txBox="1"/>
          <p:nvPr/>
        </p:nvSpPr>
        <p:spPr>
          <a:xfrm>
            <a:off x="2365647" y="4866266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Montserrat" pitchFamily="2" charset="77"/>
              </a:rPr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1848E8-C87E-509E-7DB5-24F853FF1F21}"/>
              </a:ext>
            </a:extLst>
          </p:cNvPr>
          <p:cNvSpPr txBox="1"/>
          <p:nvPr/>
        </p:nvSpPr>
        <p:spPr>
          <a:xfrm>
            <a:off x="2950460" y="213424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bg1"/>
                </a:solidFill>
                <a:latin typeface="Montserrat" pitchFamily="2" charset="77"/>
              </a:rPr>
              <a:t>NTP</a:t>
            </a:r>
            <a:endParaRPr lang="pt-PT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" name="Chaveta à Direita 30">
            <a:extLst>
              <a:ext uri="{FF2B5EF4-FFF2-40B4-BE49-F238E27FC236}">
                <a16:creationId xmlns:a16="http://schemas.microsoft.com/office/drawing/2014/main" id="{7BC033F8-6F02-2305-508C-2E56A0C35CAB}"/>
              </a:ext>
            </a:extLst>
          </p:cNvPr>
          <p:cNvSpPr/>
          <p:nvPr/>
        </p:nvSpPr>
        <p:spPr>
          <a:xfrm rot="16200000">
            <a:off x="3078595" y="785264"/>
            <a:ext cx="307776" cy="3560188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Chaveta à Direita 33">
            <a:extLst>
              <a:ext uri="{FF2B5EF4-FFF2-40B4-BE49-F238E27FC236}">
                <a16:creationId xmlns:a16="http://schemas.microsoft.com/office/drawing/2014/main" id="{AEC48948-8887-311F-CFF6-844DBAF592C7}"/>
              </a:ext>
            </a:extLst>
          </p:cNvPr>
          <p:cNvSpPr/>
          <p:nvPr/>
        </p:nvSpPr>
        <p:spPr>
          <a:xfrm rot="16200000">
            <a:off x="3058688" y="-450455"/>
            <a:ext cx="307776" cy="4320001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65CDA8F-13A4-3EED-AEF1-6ABB3BBED571}"/>
              </a:ext>
            </a:extLst>
          </p:cNvPr>
          <p:cNvSpPr txBox="1"/>
          <p:nvPr/>
        </p:nvSpPr>
        <p:spPr>
          <a:xfrm>
            <a:off x="2942309" y="121116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rgbClr val="C00000"/>
                </a:solidFill>
                <a:latin typeface="Montserrat" pitchFamily="2" charset="77"/>
              </a:rPr>
              <a:t>NTP</a:t>
            </a:r>
            <a:endParaRPr lang="pt-PT" dirty="0">
              <a:solidFill>
                <a:srgbClr val="C00000"/>
              </a:solidFill>
              <a:latin typeface="Montserrat" pitchFamily="2" charset="77"/>
            </a:endParaRPr>
          </a:p>
        </p:txBody>
      </p: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CD4C30A6-C66A-ECD3-9095-A0F05A927539}"/>
              </a:ext>
            </a:extLst>
          </p:cNvPr>
          <p:cNvCxnSpPr>
            <a:cxnSpLocks/>
          </p:cNvCxnSpPr>
          <p:nvPr/>
        </p:nvCxnSpPr>
        <p:spPr>
          <a:xfrm>
            <a:off x="1052575" y="1863434"/>
            <a:ext cx="0" cy="8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38">
            <a:extLst>
              <a:ext uri="{FF2B5EF4-FFF2-40B4-BE49-F238E27FC236}">
                <a16:creationId xmlns:a16="http://schemas.microsoft.com/office/drawing/2014/main" id="{D508767C-B7AE-4515-764B-7AD7BF58C21C}"/>
              </a:ext>
            </a:extLst>
          </p:cNvPr>
          <p:cNvCxnSpPr/>
          <p:nvPr/>
        </p:nvCxnSpPr>
        <p:spPr>
          <a:xfrm>
            <a:off x="4619405" y="2288129"/>
            <a:ext cx="0" cy="456349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xão Reta 40">
            <a:extLst>
              <a:ext uri="{FF2B5EF4-FFF2-40B4-BE49-F238E27FC236}">
                <a16:creationId xmlns:a16="http://schemas.microsoft.com/office/drawing/2014/main" id="{D08364AB-A6A7-7255-BD2D-DA1EC9C93813}"/>
              </a:ext>
            </a:extLst>
          </p:cNvPr>
          <p:cNvCxnSpPr>
            <a:cxnSpLocks/>
          </p:cNvCxnSpPr>
          <p:nvPr/>
        </p:nvCxnSpPr>
        <p:spPr>
          <a:xfrm>
            <a:off x="5372577" y="1895564"/>
            <a:ext cx="0" cy="8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543E92F-AA4A-D909-CCDC-F1F4F1A96670}"/>
              </a:ext>
            </a:extLst>
          </p:cNvPr>
          <p:cNvSpPr txBox="1"/>
          <p:nvPr/>
        </p:nvSpPr>
        <p:spPr>
          <a:xfrm>
            <a:off x="524903" y="4738573"/>
            <a:ext cx="335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0</a:t>
            </a:r>
            <a:endParaRPr lang="pt-PT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8C2965-CC0F-9E2E-DC29-D70BB18BB0DA}"/>
              </a:ext>
            </a:extLst>
          </p:cNvPr>
          <p:cNvSpPr txBox="1"/>
          <p:nvPr/>
        </p:nvSpPr>
        <p:spPr>
          <a:xfrm>
            <a:off x="4162129" y="4747246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0</a:t>
            </a:r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'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3E56C8-4218-53C0-B865-378EC602C1E9}"/>
              </a:ext>
            </a:extLst>
          </p:cNvPr>
          <p:cNvSpPr txBox="1"/>
          <p:nvPr/>
        </p:nvSpPr>
        <p:spPr>
          <a:xfrm>
            <a:off x="1256161" y="4520157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endParaRPr lang="pt-PT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DC3BD11-0AA0-6202-B11F-0A9153E2FB92}"/>
              </a:ext>
            </a:extLst>
          </p:cNvPr>
          <p:cNvSpPr txBox="1"/>
          <p:nvPr/>
        </p:nvSpPr>
        <p:spPr>
          <a:xfrm>
            <a:off x="4846731" y="4558489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'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BB2861-6080-1B69-E0FE-3CA5AE91CC3F}"/>
              </a:ext>
            </a:extLst>
          </p:cNvPr>
          <p:cNvSpPr txBox="1"/>
          <p:nvPr/>
        </p:nvSpPr>
        <p:spPr>
          <a:xfrm>
            <a:off x="8742505" y="4832468"/>
            <a:ext cx="40144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11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E7E1D4-9DD4-E03B-1EFC-05C42C53B2E9}"/>
              </a:ext>
            </a:extLst>
          </p:cNvPr>
          <p:cNvSpPr/>
          <p:nvPr/>
        </p:nvSpPr>
        <p:spPr>
          <a:xfrm>
            <a:off x="737729" y="2613410"/>
            <a:ext cx="314845" cy="29676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4EDD16-6370-9F8C-C664-660954546515}"/>
              </a:ext>
            </a:extLst>
          </p:cNvPr>
          <p:cNvSpPr/>
          <p:nvPr/>
        </p:nvSpPr>
        <p:spPr>
          <a:xfrm>
            <a:off x="4292577" y="2606729"/>
            <a:ext cx="1046826" cy="29676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B3CEEC-69A3-DA93-C60C-8D4206DA5B95}"/>
              </a:ext>
            </a:extLst>
          </p:cNvPr>
          <p:cNvSpPr txBox="1"/>
          <p:nvPr/>
        </p:nvSpPr>
        <p:spPr>
          <a:xfrm>
            <a:off x="738499" y="2319745"/>
            <a:ext cx="32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12A073-58F5-BA2C-637A-997314DA89A9}"/>
              </a:ext>
            </a:extLst>
          </p:cNvPr>
          <p:cNvSpPr txBox="1"/>
          <p:nvPr/>
        </p:nvSpPr>
        <p:spPr>
          <a:xfrm>
            <a:off x="4653100" y="2280668"/>
            <a:ext cx="4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d'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B5EFC67D-4AC4-7FAF-830F-A4C478B102E4}"/>
              </a:ext>
            </a:extLst>
          </p:cNvPr>
          <p:cNvCxnSpPr>
            <a:cxnSpLocks/>
          </p:cNvCxnSpPr>
          <p:nvPr/>
        </p:nvCxnSpPr>
        <p:spPr>
          <a:xfrm>
            <a:off x="699099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71A3319-5AA2-F1BB-806C-4B171FE6C3FC}"/>
              </a:ext>
            </a:extLst>
          </p:cNvPr>
          <p:cNvCxnSpPr>
            <a:cxnSpLocks/>
          </p:cNvCxnSpPr>
          <p:nvPr/>
        </p:nvCxnSpPr>
        <p:spPr>
          <a:xfrm>
            <a:off x="4293286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2578D3C2-DC51-9120-DD3A-B3C733A3613A}"/>
              </a:ext>
            </a:extLst>
          </p:cNvPr>
          <p:cNvCxnSpPr>
            <a:cxnSpLocks/>
          </p:cNvCxnSpPr>
          <p:nvPr/>
        </p:nvCxnSpPr>
        <p:spPr>
          <a:xfrm flipH="1">
            <a:off x="695901" y="2759773"/>
            <a:ext cx="710301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9524985-A2A6-26FC-4A37-C9C2160E546F}"/>
              </a:ext>
            </a:extLst>
          </p:cNvPr>
          <p:cNvSpPr txBox="1"/>
          <p:nvPr/>
        </p:nvSpPr>
        <p:spPr>
          <a:xfrm>
            <a:off x="1035833" y="2757086"/>
            <a:ext cx="32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FF00"/>
                </a:solidFill>
                <a:latin typeface="Montserrat" pitchFamily="2" charset="77"/>
              </a:rPr>
              <a:t>µ</a:t>
            </a:r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E347D6D3-2D0A-6F08-1F52-4E298ABF5927}"/>
              </a:ext>
            </a:extLst>
          </p:cNvPr>
          <p:cNvCxnSpPr>
            <a:cxnSpLocks/>
          </p:cNvCxnSpPr>
          <p:nvPr/>
        </p:nvCxnSpPr>
        <p:spPr>
          <a:xfrm flipH="1">
            <a:off x="4297426" y="2761793"/>
            <a:ext cx="710301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489EC7A-A4AB-DCC3-C5C8-40EE309AC68B}"/>
              </a:ext>
            </a:extLst>
          </p:cNvPr>
          <p:cNvSpPr txBox="1"/>
          <p:nvPr/>
        </p:nvSpPr>
        <p:spPr>
          <a:xfrm>
            <a:off x="4328427" y="2879474"/>
            <a:ext cx="32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FF00"/>
                </a:solidFill>
                <a:latin typeface="Montserrat" pitchFamily="2" charset="77"/>
              </a:rPr>
              <a:t>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30B7030-AE4A-3595-A021-780D4650FF35}"/>
                  </a:ext>
                </a:extLst>
              </p:cNvPr>
              <p:cNvSpPr txBox="1"/>
              <p:nvPr/>
            </p:nvSpPr>
            <p:spPr>
              <a:xfrm>
                <a:off x="6955817" y="1365055"/>
                <a:ext cx="1926233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pt-PT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1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PT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1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pt-PT" sz="1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µ</m:t>
                              </m:r>
                            </m:e>
                            <m:sub>
                              <m:r>
                                <a:rPr lang="pt-PT" sz="1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PT" sz="1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PT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sz="1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PT" sz="1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PT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pt-PT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PT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pt-PT" sz="1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30B7030-AE4A-3595-A021-780D4650F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817" y="1365055"/>
                <a:ext cx="1926233" cy="530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A732D841-E97D-0D40-42BE-723C3A0BF34F}"/>
                  </a:ext>
                </a:extLst>
              </p:cNvPr>
              <p:cNvSpPr txBox="1"/>
              <p:nvPr/>
            </p:nvSpPr>
            <p:spPr>
              <a:xfrm>
                <a:off x="6789257" y="2255473"/>
                <a:ext cx="1994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PT" sz="1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=µ −</m:t>
                      </m:r>
                      <m:r>
                        <a:rPr lang="pt-PT" sz="1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pt-PT" sz="1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+µ −</m:t>
                      </m:r>
                      <m:r>
                        <a:rPr lang="pt-PT" sz="1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pt-PT" sz="1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PT" sz="1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A732D841-E97D-0D40-42BE-723C3A0BF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257" y="2255473"/>
                <a:ext cx="1994329" cy="276999"/>
              </a:xfrm>
              <a:prstGeom prst="rect">
                <a:avLst/>
              </a:prstGeom>
              <a:blipFill>
                <a:blip r:embed="rId5"/>
                <a:stretch>
                  <a:fillRect l="-917" t="-2222" r="-2752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AE31C402-154B-1BF7-26E6-7D5A71295F31}"/>
                  </a:ext>
                </a:extLst>
              </p:cNvPr>
              <p:cNvSpPr txBox="1"/>
              <p:nvPr/>
            </p:nvSpPr>
            <p:spPr>
              <a:xfrm>
                <a:off x="6896606" y="2930375"/>
                <a:ext cx="1881782" cy="616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PT" sz="1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PT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1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1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1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pt-PT" sz="1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1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PT" sz="1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AE31C402-154B-1BF7-26E6-7D5A71295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606" y="2930375"/>
                <a:ext cx="1881782" cy="616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82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Metodologia</a:t>
            </a:r>
            <a:r>
              <a:rPr lang="en"/>
              <a:t> e </a:t>
            </a:r>
            <a:r>
              <a:rPr lang="en" err="1"/>
              <a:t>Experiências</a:t>
            </a:r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B4146699-C6F3-FFDC-7B0A-956C0206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C3A756F-5B5E-9D0A-CB0D-C0C73459B333}"/>
              </a:ext>
            </a:extLst>
          </p:cNvPr>
          <p:cNvSpPr txBox="1"/>
          <p:nvPr/>
        </p:nvSpPr>
        <p:spPr>
          <a:xfrm>
            <a:off x="8678630" y="4770684"/>
            <a:ext cx="39581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Marcador de Posição do Texto 3">
            <a:extLst>
              <a:ext uri="{FF2B5EF4-FFF2-40B4-BE49-F238E27FC236}">
                <a16:creationId xmlns:a16="http://schemas.microsoft.com/office/drawing/2014/main" id="{4B0B17CA-C7FE-D745-0B6A-95228C6CFBF0}"/>
              </a:ext>
            </a:extLst>
          </p:cNvPr>
          <p:cNvSpPr txBox="1">
            <a:spLocks/>
          </p:cNvSpPr>
          <p:nvPr/>
        </p:nvSpPr>
        <p:spPr>
          <a:xfrm>
            <a:off x="815620" y="1110841"/>
            <a:ext cx="7512759" cy="360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82600" indent="-342900" algn="l">
              <a:buFont typeface="Arial"/>
              <a:buChar char="•"/>
            </a:pPr>
            <a:r>
              <a:rPr lang="pt-PT" dirty="0">
                <a:solidFill>
                  <a:srgbClr val="E9E2C9"/>
                </a:solidFill>
                <a:latin typeface="Montserrat"/>
              </a:rPr>
              <a:t>Influência do Jitter na correção:</a:t>
            </a:r>
            <a:endParaRPr lang="pt-BR" dirty="0">
              <a:solidFill>
                <a:srgbClr val="E9E2C9"/>
              </a:solidFill>
            </a:endParaRPr>
          </a:p>
          <a:p>
            <a:pPr marL="482600" indent="-342900" algn="l">
              <a:buFont typeface="Arial"/>
              <a:buChar char="•"/>
            </a:pPr>
            <a:endParaRPr lang="pt-PT" dirty="0">
              <a:solidFill>
                <a:srgbClr val="E9E2C9"/>
              </a:solidFill>
              <a:latin typeface="Montserrat"/>
            </a:endParaRPr>
          </a:p>
          <a:p>
            <a:pPr marL="939800" lvl="1" indent="-342900" algn="l">
              <a:buFont typeface="Courier New"/>
              <a:buChar char="o"/>
            </a:pPr>
            <a:r>
              <a:rPr lang="pt-PT" dirty="0">
                <a:solidFill>
                  <a:srgbClr val="E9E2C9"/>
                </a:solidFill>
                <a:latin typeface="Abel"/>
              </a:rPr>
              <a:t>1ª caso - Correção sem considerar o </a:t>
            </a:r>
            <a:r>
              <a:rPr lang="pt-PT" dirty="0" err="1">
                <a:solidFill>
                  <a:srgbClr val="E9E2C9"/>
                </a:solidFill>
                <a:latin typeface="Abel"/>
              </a:rPr>
              <a:t>delay</a:t>
            </a:r>
            <a:r>
              <a:rPr lang="pt-PT" dirty="0">
                <a:solidFill>
                  <a:srgbClr val="E9E2C9"/>
                </a:solidFill>
                <a:latin typeface="Abel"/>
              </a:rPr>
              <a:t> da rede</a:t>
            </a:r>
          </a:p>
          <a:p>
            <a:pPr marL="939800" lvl="1" indent="-342900" algn="l">
              <a:buFont typeface="Courier New"/>
              <a:buChar char="o"/>
            </a:pPr>
            <a:r>
              <a:rPr lang="pt-PT" dirty="0">
                <a:solidFill>
                  <a:srgbClr val="E9E2C9"/>
                </a:solidFill>
                <a:latin typeface="Abel"/>
              </a:rPr>
              <a:t>2ª caso - Correção considerando o </a:t>
            </a:r>
            <a:r>
              <a:rPr lang="pt-PT" dirty="0" err="1">
                <a:solidFill>
                  <a:srgbClr val="E9E2C9"/>
                </a:solidFill>
                <a:latin typeface="Abel"/>
              </a:rPr>
              <a:t>delay</a:t>
            </a:r>
            <a:r>
              <a:rPr lang="pt-PT" dirty="0">
                <a:solidFill>
                  <a:srgbClr val="E9E2C9"/>
                </a:solidFill>
                <a:latin typeface="Abel"/>
              </a:rPr>
              <a:t> da rede.</a:t>
            </a:r>
          </a:p>
          <a:p>
            <a:pPr marL="596900" lvl="1" indent="0" algn="l"/>
            <a:endParaRPr lang="pt-PT" dirty="0">
              <a:solidFill>
                <a:srgbClr val="E9E2C9"/>
              </a:solidFill>
              <a:latin typeface="Abel"/>
            </a:endParaRPr>
          </a:p>
          <a:p>
            <a:pPr marL="482600" indent="-342900" algn="l">
              <a:buFont typeface="Arial,Sans-Serif"/>
              <a:buChar char="•"/>
            </a:pPr>
            <a:r>
              <a:rPr lang="pt-PT" dirty="0">
                <a:solidFill>
                  <a:srgbClr val="E9E2C9"/>
                </a:solidFill>
                <a:latin typeface="Montserrat"/>
                <a:cs typeface="Arial"/>
              </a:rPr>
              <a:t>Três experiências para cada caso:</a:t>
            </a:r>
          </a:p>
          <a:p>
            <a:pPr marL="482600" indent="-342900" algn="l">
              <a:buFont typeface="Arial,Sans-Serif"/>
              <a:buChar char="•"/>
            </a:pPr>
            <a:endParaRPr lang="pt-PT" dirty="0">
              <a:solidFill>
                <a:srgbClr val="E9E2C9"/>
              </a:solidFill>
              <a:latin typeface="Montserrat"/>
              <a:cs typeface="Arial"/>
            </a:endParaRPr>
          </a:p>
          <a:p>
            <a:pPr marL="939800" lvl="1" indent="-342900" algn="l">
              <a:buFont typeface="Courier New,monospace"/>
              <a:buChar char="o"/>
            </a:pPr>
            <a:r>
              <a:rPr lang="pt-PT" dirty="0">
                <a:solidFill>
                  <a:srgbClr val="E9E2C9"/>
                </a:solidFill>
                <a:latin typeface="Abel"/>
                <a:cs typeface="Arial"/>
              </a:rPr>
              <a:t>Correção de offset e rate.</a:t>
            </a:r>
          </a:p>
          <a:p>
            <a:pPr marL="939800" lvl="1" indent="-342900" algn="l">
              <a:buFont typeface="Courier New,monospace"/>
              <a:buChar char="o"/>
            </a:pPr>
            <a:r>
              <a:rPr lang="pt-PT" dirty="0">
                <a:solidFill>
                  <a:srgbClr val="E9E2C9"/>
                </a:solidFill>
                <a:latin typeface="Abel"/>
                <a:cs typeface="Arial"/>
              </a:rPr>
              <a:t>Correção de rate.</a:t>
            </a:r>
            <a:endParaRPr lang="pt-PT" dirty="0">
              <a:solidFill>
                <a:srgbClr val="E9E2C9"/>
              </a:solidFill>
              <a:latin typeface="Abel"/>
            </a:endParaRPr>
          </a:p>
          <a:p>
            <a:pPr marL="939800" lvl="1" indent="-342900" algn="l">
              <a:buFont typeface="Courier New,monospace"/>
              <a:buChar char="o"/>
            </a:pPr>
            <a:r>
              <a:rPr lang="pt-PT" dirty="0">
                <a:solidFill>
                  <a:srgbClr val="E9E2C9"/>
                </a:solidFill>
                <a:latin typeface="Abel"/>
                <a:cs typeface="Arial"/>
              </a:rPr>
              <a:t>Sem correção.</a:t>
            </a:r>
          </a:p>
          <a:p>
            <a:pPr marL="482600" indent="-342900" algn="l">
              <a:buFont typeface="Arial,Sans-Serif"/>
              <a:buChar char="•"/>
            </a:pPr>
            <a:endParaRPr lang="pt-PT" dirty="0">
              <a:solidFill>
                <a:srgbClr val="E9E2C9"/>
              </a:solidFill>
              <a:latin typeface="Montserrat"/>
              <a:cs typeface="Arial"/>
            </a:endParaRPr>
          </a:p>
          <a:p>
            <a:pPr marL="425450" indent="-285750" algn="l">
              <a:buFont typeface="Arial"/>
              <a:buChar char="•"/>
            </a:pPr>
            <a:endParaRPr lang="pt-PT" dirty="0">
              <a:solidFill>
                <a:srgbClr val="E9E2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6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>
          <a:extLst>
            <a:ext uri="{FF2B5EF4-FFF2-40B4-BE49-F238E27FC236}">
              <a16:creationId xmlns:a16="http://schemas.microsoft.com/office/drawing/2014/main" id="{50B58662-1BE3-FBFA-6407-D59D2873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6">
            <a:extLst>
              <a:ext uri="{FF2B5EF4-FFF2-40B4-BE49-F238E27FC236}">
                <a16:creationId xmlns:a16="http://schemas.microsoft.com/office/drawing/2014/main" id="{9DFE4531-F78D-738D-F5F7-B50E54FC4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240955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(cont.)</a:t>
            </a:r>
            <a:endParaRPr/>
          </a:p>
        </p:txBody>
      </p:sp>
      <p:graphicFrame>
        <p:nvGraphicFramePr>
          <p:cNvPr id="1067" name="Google Shape;1067;p86">
            <a:extLst>
              <a:ext uri="{FF2B5EF4-FFF2-40B4-BE49-F238E27FC236}">
                <a16:creationId xmlns:a16="http://schemas.microsoft.com/office/drawing/2014/main" id="{F6926E72-E5BD-9F0E-EFB9-FA7C95C8E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969322"/>
              </p:ext>
            </p:extLst>
          </p:nvPr>
        </p:nvGraphicFramePr>
        <p:xfrm>
          <a:off x="188117" y="846183"/>
          <a:ext cx="8766871" cy="3964310"/>
        </p:xfrm>
        <a:graphic>
          <a:graphicData uri="http://schemas.openxmlformats.org/drawingml/2006/table">
            <a:tbl>
              <a:tblPr>
                <a:noFill/>
                <a:tableStyleId>{566C357D-608E-4C33-A931-8850B3EADECE}</a:tableStyleId>
              </a:tblPr>
              <a:tblGrid>
                <a:gridCol w="1274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2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95">
                  <a:extLst>
                    <a:ext uri="{9D8B030D-6E8A-4147-A177-3AD203B41FA5}">
                      <a16:colId xmlns:a16="http://schemas.microsoft.com/office/drawing/2014/main" val="2884931694"/>
                    </a:ext>
                  </a:extLst>
                </a:gridCol>
                <a:gridCol w="1362099">
                  <a:extLst>
                    <a:ext uri="{9D8B030D-6E8A-4147-A177-3AD203B41FA5}">
                      <a16:colId xmlns:a16="http://schemas.microsoft.com/office/drawing/2014/main" val="4104241028"/>
                    </a:ext>
                  </a:extLst>
                </a:gridCol>
              </a:tblGrid>
              <a:tr h="8908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Experiência/Caso</a:t>
                      </a:r>
                      <a:endParaRPr sz="1200">
                        <a:solidFill>
                          <a:schemeClr val="accent5"/>
                        </a:solidFill>
                        <a:latin typeface="Montserrat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err="1">
                          <a:solidFill>
                            <a:schemeClr val="accent5"/>
                          </a:solidFill>
                          <a:latin typeface="Montserrat"/>
                        </a:rPr>
                        <a:t>Servidor</a:t>
                      </a:r>
                      <a:r>
                        <a:rPr lang="en" sz="1200" b="0" i="0" u="none" strike="noStrike" noProof="0" dirty="0">
                          <a:solidFill>
                            <a:schemeClr val="accent5"/>
                          </a:solidFill>
                          <a:latin typeface="Montserrat"/>
                        </a:rPr>
                        <a:t> 1;</a:t>
                      </a:r>
                      <a:endParaRPr lang="en" sz="1200" b="0" i="0" u="none" strike="noStrike" noProof="0">
                        <a:solidFill>
                          <a:srgbClr val="6A9955"/>
                        </a:solidFill>
                        <a:latin typeface="Montserrat"/>
                      </a:endParaRPr>
                    </a:p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5"/>
                          </a:solidFill>
                          <a:latin typeface="Montserrat"/>
                        </a:rPr>
                        <a:t>T = 5 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Servidor</a:t>
                      </a: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 2;</a:t>
                      </a:r>
                    </a:p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T = 5 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Servidor</a:t>
                      </a: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 3;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T = 5 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Servidor</a:t>
                      </a: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 2</a:t>
                      </a:r>
                    </a:p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T = 5 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9E9E9E">
                          <a:alpha val="0"/>
                        </a:srgbClr>
                      </a:solidFill>
                    </a:lnT>
                    <a:lnB w="9524">
                      <a:solidFill>
                        <a:schemeClr val="accent5"/>
                      </a:solidFill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Servidor</a:t>
                      </a: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 2</a:t>
                      </a:r>
                    </a:p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T = 15 s</a:t>
                      </a: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4">
                      <a:solidFill>
                        <a:srgbClr val="9E9E9E">
                          <a:alpha val="0"/>
                        </a:srgbClr>
                      </a:solidFill>
                    </a:lnT>
                    <a:lnB w="9524">
                      <a:solidFill>
                        <a:schemeClr val="accent5"/>
                      </a:solidFill>
                    </a:lnB>
                    <a:solidFill>
                      <a:srgbClr val="292C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64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Correção</a:t>
                      </a: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 offset</a:t>
                      </a:r>
                      <a:endParaRPr sz="120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30 min</a:t>
                      </a:r>
                      <a:endParaRPr sz="1200" dirty="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2 H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2 H</a:t>
                      </a:r>
                      <a:endParaRPr lang="pt-BR" sz="1200" dirty="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pt-BR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accent5"/>
                      </a:solidFill>
                    </a:lnT>
                    <a:lnB w="9524">
                      <a:solidFill>
                        <a:schemeClr val="accent5"/>
                      </a:solidFill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pt-BR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4">
                      <a:solidFill>
                        <a:schemeClr val="accent5"/>
                      </a:solidFill>
                    </a:lnT>
                    <a:lnB w="9524">
                      <a:solidFill>
                        <a:schemeClr val="accent5"/>
                      </a:solidFill>
                    </a:lnB>
                    <a:solidFill>
                      <a:srgbClr val="292C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64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err="1">
                          <a:solidFill>
                            <a:schemeClr val="accent5"/>
                          </a:solidFill>
                          <a:latin typeface="Montserrat"/>
                        </a:rPr>
                        <a:t>Correção</a:t>
                      </a:r>
                      <a:r>
                        <a:rPr lang="en" sz="1200" b="0" i="0" u="none" strike="noStrike" noProof="0" dirty="0">
                          <a:solidFill>
                            <a:schemeClr val="accent5"/>
                          </a:solidFill>
                          <a:latin typeface="Montserrat"/>
                        </a:rPr>
                        <a:t> </a:t>
                      </a:r>
                      <a:endParaRPr lang="pt-BR" sz="1200">
                        <a:latin typeface="Montserrat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Rate + offset</a:t>
                      </a:r>
                      <a:endParaRPr lang="pt-BR" sz="120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30 min</a:t>
                      </a:r>
                      <a:endParaRPr sz="1200" dirty="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3 H</a:t>
                      </a:r>
                      <a:endParaRPr lang="en-US" sz="120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8 H</a:t>
                      </a:r>
                      <a:endParaRPr sz="120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accent5"/>
                      </a:solidFill>
                    </a:lnT>
                    <a:lnB w="9524">
                      <a:solidFill>
                        <a:schemeClr val="accent5"/>
                      </a:solidFill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4">
                      <a:solidFill>
                        <a:schemeClr val="accent5"/>
                      </a:solidFill>
                    </a:lnT>
                    <a:lnB w="9524">
                      <a:solidFill>
                        <a:schemeClr val="accent5"/>
                      </a:solidFill>
                    </a:lnB>
                    <a:solidFill>
                      <a:srgbClr val="292C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4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Sem </a:t>
                      </a: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corrreção</a:t>
                      </a:r>
                      <a:endParaRPr sz="120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sz="120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noProof="0" dirty="0">
                          <a:solidFill>
                            <a:srgbClr val="FFFF00"/>
                          </a:solidFill>
                          <a:latin typeface="Montserrat"/>
                        </a:rPr>
                        <a:t>10 H</a:t>
                      </a:r>
                      <a:endParaRPr lang="en-US" sz="1200" b="1" dirty="0">
                        <a:solidFill>
                          <a:srgbClr val="FFFF00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accent5"/>
                      </a:solidFill>
                    </a:lnT>
                    <a:lnB w="9524">
                      <a:solidFill>
                        <a:schemeClr val="accent5"/>
                      </a:solidFill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4">
                      <a:solidFill>
                        <a:schemeClr val="accent5"/>
                      </a:solidFill>
                    </a:lnT>
                    <a:lnB w="9524">
                      <a:solidFill>
                        <a:schemeClr val="accent5"/>
                      </a:solidFill>
                    </a:lnB>
                    <a:solidFill>
                      <a:srgbClr val="292C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2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err="1">
                          <a:solidFill>
                            <a:schemeClr val="accent5"/>
                          </a:solidFill>
                          <a:latin typeface="Montserrat"/>
                        </a:rPr>
                        <a:t>Correção</a:t>
                      </a:r>
                      <a:r>
                        <a:rPr lang="en" sz="1200" b="0" i="0" u="none" strike="noStrike" noProof="0" dirty="0">
                          <a:solidFill>
                            <a:schemeClr val="accent5"/>
                          </a:solidFill>
                          <a:latin typeface="Montserrat"/>
                        </a:rPr>
                        <a:t> </a:t>
                      </a:r>
                      <a:endParaRPr lang="pt-BR" sz="1200" b="0" i="0" u="none" strike="noStrike" noProof="0">
                        <a:solidFill>
                          <a:srgbClr val="DCAE52"/>
                        </a:solidFill>
                        <a:latin typeface="Montserrat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none" strike="noStrike" noProof="0" dirty="0">
                          <a:solidFill>
                            <a:schemeClr val="accent5"/>
                          </a:solidFill>
                          <a:latin typeface="Montserrat"/>
                        </a:rPr>
                        <a:t>Rate + offset + </a:t>
                      </a:r>
                      <a:r>
                        <a:rPr lang="pt-PT" sz="1200" b="0" i="0" u="none" strike="noStrike" noProof="0" err="1">
                          <a:solidFill>
                            <a:schemeClr val="accent5"/>
                          </a:solidFill>
                          <a:latin typeface="Montserrat"/>
                        </a:rPr>
                        <a:t>delay</a:t>
                      </a:r>
                      <a:endParaRPr lang="en" sz="120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noProof="0" dirty="0">
                          <a:solidFill>
                            <a:srgbClr val="FFFF00"/>
                          </a:solidFill>
                          <a:latin typeface="Montserrat"/>
                        </a:rPr>
                        <a:t>5 H</a:t>
                      </a:r>
                      <a:endParaRPr lang="en" sz="1200" b="1" i="0" u="none" strike="noStrike" noProof="0" dirty="0">
                        <a:solidFill>
                          <a:srgbClr val="FFFF00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4">
                      <a:solidFill>
                        <a:schemeClr val="accent5"/>
                      </a:solidFill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  <a:solidFill>
                      <a:srgbClr val="292C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x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4">
                      <a:solidFill>
                        <a:schemeClr val="accent5"/>
                      </a:solidFill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  <a:solidFill>
                      <a:srgbClr val="292C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19094"/>
                  </a:ext>
                </a:extLst>
              </a:tr>
            </a:tbl>
          </a:graphicData>
        </a:graphic>
      </p:graphicFrame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6CF27DEE-740B-1496-A05A-E3E9379F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CFEFAC3-CC53-EA2F-3088-BF9D91B2A395}"/>
              </a:ext>
            </a:extLst>
          </p:cNvPr>
          <p:cNvSpPr txBox="1"/>
          <p:nvPr/>
        </p:nvSpPr>
        <p:spPr>
          <a:xfrm>
            <a:off x="8655461" y="4809299"/>
            <a:ext cx="4884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13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9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>
          <a:extLst>
            <a:ext uri="{FF2B5EF4-FFF2-40B4-BE49-F238E27FC236}">
              <a16:creationId xmlns:a16="http://schemas.microsoft.com/office/drawing/2014/main" id="{E3930B98-3799-8524-F71C-77723305E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6">
            <a:extLst>
              <a:ext uri="{FF2B5EF4-FFF2-40B4-BE49-F238E27FC236}">
                <a16:creationId xmlns:a16="http://schemas.microsoft.com/office/drawing/2014/main" id="{B356CF89-8F12-DB44-6F09-1F230030C0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</a:t>
            </a:r>
            <a:endParaRPr/>
          </a:p>
        </p:txBody>
      </p:sp>
      <p:graphicFrame>
        <p:nvGraphicFramePr>
          <p:cNvPr id="1067" name="Google Shape;1067;p86">
            <a:extLst>
              <a:ext uri="{FF2B5EF4-FFF2-40B4-BE49-F238E27FC236}">
                <a16:creationId xmlns:a16="http://schemas.microsoft.com/office/drawing/2014/main" id="{ED547235-1648-A957-5951-2622508C2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219634"/>
              </p:ext>
            </p:extLst>
          </p:nvPr>
        </p:nvGraphicFramePr>
        <p:xfrm>
          <a:off x="1643263" y="2230901"/>
          <a:ext cx="5863213" cy="2249663"/>
        </p:xfrm>
        <a:graphic>
          <a:graphicData uri="http://schemas.openxmlformats.org/drawingml/2006/table">
            <a:tbl>
              <a:tblPr>
                <a:noFill/>
                <a:tableStyleId>{566C357D-608E-4C33-A931-8850B3EADECE}</a:tableStyleId>
              </a:tblPr>
              <a:tblGrid>
                <a:gridCol w="2401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11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>
                        <a:solidFill>
                          <a:schemeClr val="accent5"/>
                        </a:solidFill>
                        <a:latin typeface="Montserrat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err="1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-US" sz="180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  <a:sym typeface="Abel"/>
                        </a:rPr>
                        <a:t> Rate</a:t>
                      </a:r>
                      <a:r>
                        <a:rPr lang="en-US" sz="180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 (s)</a:t>
                      </a:r>
                      <a:endParaRPr lang="en-US" sz="1800">
                        <a:solidFill>
                          <a:schemeClr val="accent5"/>
                        </a:solidFill>
                        <a:latin typeface="Montserrat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 </a:t>
                      </a:r>
                      <a:endParaRPr lang="en-US">
                        <a:latin typeface="Montserrat"/>
                        <a:sym typeface="Abe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  <a:sym typeface="Abel"/>
                        </a:rPr>
                        <a:t>Rate + Offset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Montserrat"/>
                          <a:ea typeface="Abel"/>
                          <a:cs typeface="Abel"/>
                        </a:rPr>
                        <a:t> (s)</a:t>
                      </a:r>
                      <a:endParaRPr lang="en" sz="1800">
                        <a:solidFill>
                          <a:schemeClr val="accent5"/>
                        </a:solidFill>
                        <a:latin typeface="Montserrat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Diferença</a:t>
                      </a:r>
                      <a:r>
                        <a:rPr lang="en" sz="1200">
                          <a:solidFill>
                            <a:schemeClr val="accent5"/>
                          </a:solidFill>
                          <a:latin typeface="Montserrat"/>
                        </a:rPr>
                        <a:t> </a:t>
                      </a: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média</a:t>
                      </a:r>
                      <a:r>
                        <a:rPr lang="en" sz="1200">
                          <a:solidFill>
                            <a:schemeClr val="accent5"/>
                          </a:solidFill>
                          <a:latin typeface="Montserrat"/>
                        </a:rPr>
                        <a:t> entre slots</a:t>
                      </a:r>
                      <a:endParaRPr sz="1200">
                        <a:solidFill>
                          <a:schemeClr val="accent5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0.556742</a:t>
                      </a:r>
                      <a:endParaRPr lang="en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0.024378</a:t>
                      </a:r>
                      <a:endParaRPr lang="en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49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Differença</a:t>
                      </a:r>
                      <a:r>
                        <a:rPr lang="pt-PT" sz="1200">
                          <a:solidFill>
                            <a:schemeClr val="accent5"/>
                          </a:solidFill>
                          <a:latin typeface="Montserrat"/>
                        </a:rPr>
                        <a:t> máxima entre </a:t>
                      </a:r>
                      <a:r>
                        <a:rPr lang="pt-PT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slots</a:t>
                      </a:r>
                      <a:endParaRPr lang="pt-PT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7.454000</a:t>
                      </a:r>
                      <a:endParaRPr lang="en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0.359000</a:t>
                      </a:r>
                      <a:endParaRPr lang="en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99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latin typeface="Montserrat"/>
                        </a:rPr>
                        <a:t>Jitter</a:t>
                      </a:r>
                      <a:endParaRPr lang="en-US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1.349493</a:t>
                      </a:r>
                      <a:endParaRPr lang="en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1.124017</a:t>
                      </a:r>
                      <a:endParaRPr lang="pt-BR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C154AD1D-0F86-DD37-C624-30108F7A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2C400F7-EC42-E1D7-F5B3-98CEF95A9121}"/>
              </a:ext>
            </a:extLst>
          </p:cNvPr>
          <p:cNvSpPr txBox="1"/>
          <p:nvPr/>
        </p:nvSpPr>
        <p:spPr>
          <a:xfrm>
            <a:off x="8686353" y="4770685"/>
            <a:ext cx="41125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14</a:t>
            </a:r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4E649-943E-3235-B3C5-BB48628D7E08}"/>
              </a:ext>
            </a:extLst>
          </p:cNvPr>
          <p:cNvSpPr txBox="1"/>
          <p:nvPr/>
        </p:nvSpPr>
        <p:spPr>
          <a:xfrm>
            <a:off x="756787" y="1574704"/>
            <a:ext cx="74503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accent3"/>
                </a:solidFill>
                <a:latin typeface="Montserrat"/>
              </a:rPr>
              <a:t>1º Caso – </a:t>
            </a:r>
            <a:r>
              <a:rPr lang="en-US" sz="1800" b="1" err="1">
                <a:solidFill>
                  <a:schemeClr val="accent3"/>
                </a:solidFill>
                <a:latin typeface="Montserrat"/>
              </a:rPr>
              <a:t>não</a:t>
            </a:r>
            <a:r>
              <a:rPr lang="en-US" sz="1800" b="1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800" b="1" err="1">
                <a:solidFill>
                  <a:schemeClr val="accent3"/>
                </a:solidFill>
                <a:latin typeface="Montserrat"/>
              </a:rPr>
              <a:t>considerando</a:t>
            </a:r>
            <a:r>
              <a:rPr lang="en-US" sz="1800" b="1">
                <a:solidFill>
                  <a:schemeClr val="accent3"/>
                </a:solidFill>
                <a:latin typeface="Montserrat"/>
              </a:rPr>
              <a:t> o delay da rede, </a:t>
            </a:r>
            <a:r>
              <a:rPr lang="en-US" sz="1800" b="1" err="1">
                <a:solidFill>
                  <a:schemeClr val="accent3"/>
                </a:solidFill>
                <a:latin typeface="Montserrat"/>
              </a:rPr>
              <a:t>em</a:t>
            </a:r>
            <a:r>
              <a:rPr lang="en-US" sz="1800" b="1">
                <a:solidFill>
                  <a:schemeClr val="accent3"/>
                </a:solidFill>
                <a:latin typeface="Montserrat"/>
              </a:rPr>
              <a:t> pool.ntp.org</a:t>
            </a:r>
          </a:p>
        </p:txBody>
      </p:sp>
    </p:spTree>
    <p:extLst>
      <p:ext uri="{BB962C8B-B14F-4D97-AF65-F5344CB8AC3E}">
        <p14:creationId xmlns:p14="http://schemas.microsoft.com/office/powerpoint/2010/main" val="256032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(cont.)</a:t>
            </a:r>
            <a:endParaRPr/>
          </a:p>
        </p:txBody>
      </p:sp>
      <p:graphicFrame>
        <p:nvGraphicFramePr>
          <p:cNvPr id="1067" name="Google Shape;1067;p86"/>
          <p:cNvGraphicFramePr/>
          <p:nvPr>
            <p:extLst>
              <p:ext uri="{D42A27DB-BD31-4B8C-83A1-F6EECF244321}">
                <p14:modId xmlns:p14="http://schemas.microsoft.com/office/powerpoint/2010/main" val="1135803632"/>
              </p:ext>
            </p:extLst>
          </p:nvPr>
        </p:nvGraphicFramePr>
        <p:xfrm>
          <a:off x="1552432" y="2294530"/>
          <a:ext cx="6073450" cy="2194440"/>
        </p:xfrm>
        <a:graphic>
          <a:graphicData uri="http://schemas.openxmlformats.org/drawingml/2006/table">
            <a:tbl>
              <a:tblPr>
                <a:noFill/>
                <a:tableStyleId>{566C357D-608E-4C33-A931-8850B3EADECE}</a:tableStyleId>
              </a:tblPr>
              <a:tblGrid>
                <a:gridCol w="1866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Rate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(s)</a:t>
                      </a: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</a:t>
                      </a:r>
                      <a:endParaRPr lang="en-US">
                        <a:sym typeface="Abe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Rate + Offset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(s)</a:t>
                      </a: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Sem </a:t>
                      </a:r>
                      <a:r>
                        <a:rPr lang="en" sz="180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(s)</a:t>
                      </a: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Diferença</a:t>
                      </a:r>
                      <a:r>
                        <a:rPr lang="en" sz="1200">
                          <a:solidFill>
                            <a:schemeClr val="accent5"/>
                          </a:solidFill>
                          <a:latin typeface="Montserrat"/>
                        </a:rPr>
                        <a:t> </a:t>
                      </a: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média</a:t>
                      </a:r>
                      <a:r>
                        <a:rPr lang="en" sz="1200">
                          <a:solidFill>
                            <a:schemeClr val="accent5"/>
                          </a:solidFill>
                          <a:latin typeface="Montserrat"/>
                        </a:rPr>
                        <a:t> entre slots</a:t>
                      </a:r>
                      <a:endParaRPr sz="1200">
                        <a:solidFill>
                          <a:schemeClr val="accent5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0.028485</a:t>
                      </a:r>
                      <a:endParaRPr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0.025226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0.002969 </a:t>
                      </a:r>
                      <a:endParaRPr lang="pt-BR" sz="1200" dirty="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solidFill>
                            <a:schemeClr val="accent5"/>
                          </a:solidFill>
                          <a:latin typeface="Montserrat"/>
                        </a:rPr>
                        <a:t> </a:t>
                      </a:r>
                      <a:r>
                        <a:rPr lang="pt-PT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Differença</a:t>
                      </a:r>
                      <a:r>
                        <a:rPr lang="pt-PT" sz="1200">
                          <a:solidFill>
                            <a:schemeClr val="accent5"/>
                          </a:solidFill>
                          <a:latin typeface="Montserrat"/>
                        </a:rPr>
                        <a:t> máxima entre </a:t>
                      </a:r>
                      <a:r>
                        <a:rPr lang="pt-PT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slots</a:t>
                      </a:r>
                      <a:endParaRPr lang="pt-PT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0.265000</a:t>
                      </a:r>
                      <a:endParaRPr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</a:rPr>
                        <a:t>0.828000</a:t>
                      </a:r>
                      <a:endParaRPr lang="en-US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0.062000</a:t>
                      </a:r>
                      <a:endParaRPr sz="1200" dirty="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Montserrat"/>
                        </a:rPr>
                        <a:t>Jitter</a:t>
                      </a:r>
                      <a:endParaRPr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 0.128130</a:t>
                      </a:r>
                      <a:endParaRPr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0.098250</a:t>
                      </a:r>
                      <a:endParaRPr lang="en-US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0BFF0200-4119-6D16-47F5-4664D5367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C2C2A9-F3D0-D943-626B-BF278C2921FF}"/>
              </a:ext>
            </a:extLst>
          </p:cNvPr>
          <p:cNvSpPr txBox="1"/>
          <p:nvPr/>
        </p:nvSpPr>
        <p:spPr>
          <a:xfrm>
            <a:off x="8655461" y="4762961"/>
            <a:ext cx="4884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24C54-C4F6-C693-B481-C4E4AABCB443}"/>
              </a:ext>
            </a:extLst>
          </p:cNvPr>
          <p:cNvSpPr txBox="1"/>
          <p:nvPr/>
        </p:nvSpPr>
        <p:spPr>
          <a:xfrm>
            <a:off x="756787" y="1574704"/>
            <a:ext cx="84428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1º Caso – </a:t>
            </a:r>
            <a:r>
              <a:rPr lang="en-US" sz="1800" b="1" dirty="0" err="1">
                <a:solidFill>
                  <a:schemeClr val="accent3"/>
                </a:solidFill>
                <a:latin typeface="Montserrat"/>
              </a:rPr>
              <a:t>Não</a:t>
            </a:r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800" b="1" dirty="0" err="1">
                <a:solidFill>
                  <a:schemeClr val="accent3"/>
                </a:solidFill>
                <a:latin typeface="Montserrat"/>
              </a:rPr>
              <a:t>considerando</a:t>
            </a:r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 o delay da rede, </a:t>
            </a:r>
            <a:r>
              <a:rPr lang="en-US" sz="1800" b="1" dirty="0" err="1">
                <a:solidFill>
                  <a:schemeClr val="accent3"/>
                </a:solidFill>
                <a:latin typeface="Montserrat"/>
              </a:rPr>
              <a:t>em</a:t>
            </a:r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 ntp0.ntp-server.net: </a:t>
            </a:r>
          </a:p>
        </p:txBody>
      </p:sp>
    </p:spTree>
    <p:extLst>
      <p:ext uri="{BB962C8B-B14F-4D97-AF65-F5344CB8AC3E}">
        <p14:creationId xmlns:p14="http://schemas.microsoft.com/office/powerpoint/2010/main" val="4269676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>
          <a:extLst>
            <a:ext uri="{FF2B5EF4-FFF2-40B4-BE49-F238E27FC236}">
              <a16:creationId xmlns:a16="http://schemas.microsoft.com/office/drawing/2014/main" id="{D675F093-AA15-0350-E8D4-E7EEB0E1A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6">
            <a:extLst>
              <a:ext uri="{FF2B5EF4-FFF2-40B4-BE49-F238E27FC236}">
                <a16:creationId xmlns:a16="http://schemas.microsoft.com/office/drawing/2014/main" id="{429E7CED-0EA2-601C-91B1-CEECB40DC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(cont.)</a:t>
            </a:r>
            <a:endParaRPr/>
          </a:p>
        </p:txBody>
      </p:sp>
      <p:graphicFrame>
        <p:nvGraphicFramePr>
          <p:cNvPr id="1067" name="Google Shape;1067;p86">
            <a:extLst>
              <a:ext uri="{FF2B5EF4-FFF2-40B4-BE49-F238E27FC236}">
                <a16:creationId xmlns:a16="http://schemas.microsoft.com/office/drawing/2014/main" id="{70BF4367-8C2B-2EFC-A7B3-40B4CF83AF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856796"/>
              </p:ext>
            </p:extLst>
          </p:nvPr>
        </p:nvGraphicFramePr>
        <p:xfrm>
          <a:off x="1552432" y="2294530"/>
          <a:ext cx="6073450" cy="2194440"/>
        </p:xfrm>
        <a:graphic>
          <a:graphicData uri="http://schemas.openxmlformats.org/drawingml/2006/table">
            <a:tbl>
              <a:tblPr>
                <a:noFill/>
                <a:tableStyleId>{566C357D-608E-4C33-A931-8850B3EADECE}</a:tableStyleId>
              </a:tblPr>
              <a:tblGrid>
                <a:gridCol w="1866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Rate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(s)</a:t>
                      </a: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</a:t>
                      </a:r>
                      <a:endParaRPr lang="en-US">
                        <a:sym typeface="Abe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Rate + Offset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(s)</a:t>
                      </a: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Sem </a:t>
                      </a:r>
                      <a:r>
                        <a:rPr lang="en" sz="180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(s)</a:t>
                      </a: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Diferença</a:t>
                      </a:r>
                      <a:r>
                        <a:rPr lang="en" sz="1200">
                          <a:solidFill>
                            <a:schemeClr val="accent5"/>
                          </a:solidFill>
                          <a:latin typeface="Montserrat"/>
                        </a:rPr>
                        <a:t> </a:t>
                      </a:r>
                      <a:r>
                        <a:rPr lang="en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média</a:t>
                      </a:r>
                      <a:r>
                        <a:rPr lang="en" sz="1200">
                          <a:solidFill>
                            <a:schemeClr val="accent5"/>
                          </a:solidFill>
                          <a:latin typeface="Montserrat"/>
                        </a:rPr>
                        <a:t> entre slots</a:t>
                      </a:r>
                      <a:endParaRPr sz="1200">
                        <a:solidFill>
                          <a:schemeClr val="accent5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Arial"/>
                        </a:rPr>
                        <a:t>0.734000</a:t>
                      </a:r>
                      <a:endParaRPr lang="en-US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-US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solidFill>
                            <a:schemeClr val="accent5"/>
                          </a:solidFill>
                          <a:latin typeface="Montserrat"/>
                        </a:rPr>
                        <a:t> </a:t>
                      </a:r>
                      <a:r>
                        <a:rPr lang="pt-PT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Differença</a:t>
                      </a:r>
                      <a:r>
                        <a:rPr lang="pt-PT" sz="1200">
                          <a:solidFill>
                            <a:schemeClr val="accent5"/>
                          </a:solidFill>
                          <a:latin typeface="Montserrat"/>
                        </a:rPr>
                        <a:t> máxima entre </a:t>
                      </a:r>
                      <a:r>
                        <a:rPr lang="pt-PT" sz="1200" err="1">
                          <a:solidFill>
                            <a:schemeClr val="accent5"/>
                          </a:solidFill>
                          <a:latin typeface="Montserrat"/>
                        </a:rPr>
                        <a:t>slots</a:t>
                      </a:r>
                      <a:endParaRPr lang="pt-PT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</a:rPr>
                        <a:t>0.828000</a:t>
                      </a:r>
                      <a:endParaRPr lang="en-US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Montserrat"/>
                        </a:rPr>
                        <a:t>Jitter</a:t>
                      </a:r>
                      <a:endParaRPr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</a:rPr>
                        <a:t>0.183597</a:t>
                      </a:r>
                      <a:endParaRPr lang="en-US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" sz="1200" b="0" i="0" u="none" strike="noStrike" noProof="0">
                        <a:solidFill>
                          <a:schemeClr val="accent3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94985913-0C7C-04E1-64B7-2C7BA95B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A711110-4E2D-49D8-987A-430FC9DF01A0}"/>
              </a:ext>
            </a:extLst>
          </p:cNvPr>
          <p:cNvSpPr txBox="1"/>
          <p:nvPr/>
        </p:nvSpPr>
        <p:spPr>
          <a:xfrm>
            <a:off x="8655461" y="4778407"/>
            <a:ext cx="4884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EDF83-BD6C-652C-CA16-1F7805045EC1}"/>
              </a:ext>
            </a:extLst>
          </p:cNvPr>
          <p:cNvSpPr txBox="1"/>
          <p:nvPr/>
        </p:nvSpPr>
        <p:spPr>
          <a:xfrm>
            <a:off x="756787" y="1574704"/>
            <a:ext cx="79706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1º Caso – </a:t>
            </a:r>
            <a:r>
              <a:rPr lang="en-US" sz="1800" b="1" dirty="0" err="1">
                <a:solidFill>
                  <a:schemeClr val="accent3"/>
                </a:solidFill>
                <a:latin typeface="Montserrat"/>
              </a:rPr>
              <a:t>Não</a:t>
            </a:r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800" b="1" dirty="0" err="1">
                <a:solidFill>
                  <a:schemeClr val="accent3"/>
                </a:solidFill>
                <a:latin typeface="Montserrat"/>
              </a:rPr>
              <a:t>considerando</a:t>
            </a:r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 o delay da rede, </a:t>
            </a:r>
            <a:r>
              <a:rPr lang="en-US" sz="1800" b="1" dirty="0" err="1">
                <a:solidFill>
                  <a:schemeClr val="accent3"/>
                </a:solidFill>
                <a:latin typeface="Montserrat"/>
              </a:rPr>
              <a:t>em</a:t>
            </a:r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800" b="1" dirty="0" err="1">
                <a:solidFill>
                  <a:schemeClr val="accent3"/>
                </a:solidFill>
                <a:latin typeface="Montserrat"/>
              </a:rPr>
              <a:t>ponto</a:t>
            </a:r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 de </a:t>
            </a:r>
            <a:r>
              <a:rPr lang="en-US" sz="1800" b="1" dirty="0" err="1">
                <a:solidFill>
                  <a:schemeClr val="accent3"/>
                </a:solidFill>
                <a:latin typeface="Montserrat"/>
              </a:rPr>
              <a:t>acesso</a:t>
            </a:r>
            <a:endParaRPr lang="en-US" sz="1800" b="1" dirty="0">
              <a:solidFill>
                <a:schemeClr val="accent3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40142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>
          <a:extLst>
            <a:ext uri="{FF2B5EF4-FFF2-40B4-BE49-F238E27FC236}">
              <a16:creationId xmlns:a16="http://schemas.microsoft.com/office/drawing/2014/main" id="{19A50B38-43FE-046F-9456-FFF334296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6">
            <a:extLst>
              <a:ext uri="{FF2B5EF4-FFF2-40B4-BE49-F238E27FC236}">
                <a16:creationId xmlns:a16="http://schemas.microsoft.com/office/drawing/2014/main" id="{1399BD15-6637-3AFF-572C-1528B5C54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(cont.)</a:t>
            </a:r>
            <a:endParaRPr/>
          </a:p>
        </p:txBody>
      </p:sp>
      <p:graphicFrame>
        <p:nvGraphicFramePr>
          <p:cNvPr id="1067" name="Google Shape;1067;p86">
            <a:extLst>
              <a:ext uri="{FF2B5EF4-FFF2-40B4-BE49-F238E27FC236}">
                <a16:creationId xmlns:a16="http://schemas.microsoft.com/office/drawing/2014/main" id="{5D483815-4AD4-191E-6CEB-EFA73AE78B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5028584"/>
              </p:ext>
            </p:extLst>
          </p:nvPr>
        </p:nvGraphicFramePr>
        <p:xfrm>
          <a:off x="1552432" y="2294530"/>
          <a:ext cx="6073450" cy="2194440"/>
        </p:xfrm>
        <a:graphic>
          <a:graphicData uri="http://schemas.openxmlformats.org/drawingml/2006/table">
            <a:tbl>
              <a:tblPr>
                <a:noFill/>
                <a:tableStyleId>{566C357D-608E-4C33-A931-8850B3EADECE}</a:tableStyleId>
              </a:tblPr>
              <a:tblGrid>
                <a:gridCol w="1866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Rate</a:t>
                      </a: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(s)</a:t>
                      </a:r>
                      <a:endParaRPr sz="18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</a:t>
                      </a:r>
                      <a:endParaRPr lang="en-US" dirty="0">
                        <a:sym typeface="Abe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Rate + Offset</a:t>
                      </a: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(s)</a:t>
                      </a:r>
                      <a:endParaRPr sz="18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Sem </a:t>
                      </a:r>
                      <a:r>
                        <a:rPr lang="en" sz="1800" dirty="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Correção</a:t>
                      </a: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</a:rPr>
                        <a:t> (s)</a:t>
                      </a:r>
                      <a:endParaRPr sz="18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err="1">
                          <a:solidFill>
                            <a:schemeClr val="accent5"/>
                          </a:solidFill>
                          <a:latin typeface="Montserrat"/>
                        </a:rPr>
                        <a:t>Diferença</a:t>
                      </a: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 </a:t>
                      </a:r>
                      <a:r>
                        <a:rPr lang="en" sz="1200" dirty="0" err="1">
                          <a:solidFill>
                            <a:schemeClr val="accent5"/>
                          </a:solidFill>
                          <a:latin typeface="Montserrat"/>
                        </a:rPr>
                        <a:t>média</a:t>
                      </a: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 entre slots</a:t>
                      </a:r>
                      <a:endParaRPr sz="1200" dirty="0">
                        <a:solidFill>
                          <a:schemeClr val="accent5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" dirty="0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 pitchFamily="2" charset="77"/>
                        </a:rPr>
                        <a:t>0.011757</a:t>
                      </a:r>
                      <a:endParaRPr lang="en-US" dirty="0">
                        <a:latin typeface="Montserrat" pitchFamily="2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0.002969 </a:t>
                      </a:r>
                      <a:endParaRPr lang="pt-BR" sz="1200" dirty="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 </a:t>
                      </a:r>
                      <a:r>
                        <a:rPr lang="pt-PT" sz="1200" dirty="0" err="1">
                          <a:solidFill>
                            <a:schemeClr val="accent5"/>
                          </a:solidFill>
                          <a:latin typeface="Montserrat"/>
                        </a:rPr>
                        <a:t>Differença</a:t>
                      </a:r>
                      <a:r>
                        <a:rPr lang="pt-PT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 máxima entre </a:t>
                      </a:r>
                      <a:r>
                        <a:rPr lang="pt-PT" sz="1200" dirty="0" err="1">
                          <a:solidFill>
                            <a:schemeClr val="accent5"/>
                          </a:solidFill>
                          <a:latin typeface="Montserrat"/>
                        </a:rPr>
                        <a:t>slots</a:t>
                      </a:r>
                      <a:endParaRPr lang="pt-PT" dirty="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" dirty="0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 pitchFamily="2" charset="77"/>
                        </a:rPr>
                        <a:t>0.188000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 pitchFamily="2" charset="77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0.062000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</a:rPr>
                        <a:t>Jitter</a:t>
                      </a:r>
                      <a:endParaRPr dirty="0"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/>
                        </a:rPr>
                        <a:t>-</a:t>
                      </a:r>
                      <a:endParaRPr lang="en" dirty="0"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  <a:latin typeface="Montserrat" pitchFamily="2" charset="77"/>
                        </a:rPr>
                        <a:t>0.210220</a:t>
                      </a:r>
                      <a:endParaRPr lang="en" sz="1200" b="0" i="0" u="none" strike="noStrike" noProof="0" dirty="0">
                        <a:solidFill>
                          <a:schemeClr val="accent3"/>
                        </a:solidFill>
                        <a:latin typeface="Montserrat" pitchFamily="2" charset="77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solidFill>
                            <a:schemeClr val="accent3"/>
                          </a:solidFill>
                        </a:rPr>
                        <a:t>-</a:t>
                      </a:r>
                      <a:endParaRPr lang="en-US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7BFEF6E3-7456-FDF9-6D1F-F6F6778E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34673E8-3F48-10E5-560C-7C569EAB0C1B}"/>
              </a:ext>
            </a:extLst>
          </p:cNvPr>
          <p:cNvSpPr txBox="1"/>
          <p:nvPr/>
        </p:nvSpPr>
        <p:spPr>
          <a:xfrm>
            <a:off x="8616846" y="4616225"/>
            <a:ext cx="4962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4AC69-119A-949E-E688-501B5611E255}"/>
              </a:ext>
            </a:extLst>
          </p:cNvPr>
          <p:cNvSpPr txBox="1"/>
          <p:nvPr/>
        </p:nvSpPr>
        <p:spPr>
          <a:xfrm>
            <a:off x="756787" y="1574704"/>
            <a:ext cx="7915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2º Caso – </a:t>
            </a:r>
            <a:r>
              <a:rPr lang="en-US" sz="1800" b="1" err="1">
                <a:solidFill>
                  <a:schemeClr val="accent3"/>
                </a:solidFill>
                <a:latin typeface="Montserrat"/>
              </a:rPr>
              <a:t>Considerando</a:t>
            </a:r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 o delay da rede, </a:t>
            </a:r>
            <a:r>
              <a:rPr lang="en-US" sz="1800" b="1" err="1">
                <a:solidFill>
                  <a:schemeClr val="accent3"/>
                </a:solidFill>
                <a:latin typeface="Montserrat"/>
              </a:rPr>
              <a:t>em</a:t>
            </a:r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 ntp0.ntp-server.net</a:t>
            </a:r>
          </a:p>
        </p:txBody>
      </p:sp>
    </p:spTree>
    <p:extLst>
      <p:ext uri="{BB962C8B-B14F-4D97-AF65-F5344CB8AC3E}">
        <p14:creationId xmlns:p14="http://schemas.microsoft.com/office/powerpoint/2010/main" val="330810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>
          <a:extLst>
            <a:ext uri="{FF2B5EF4-FFF2-40B4-BE49-F238E27FC236}">
              <a16:creationId xmlns:a16="http://schemas.microsoft.com/office/drawing/2014/main" id="{F4CAC95E-4587-12D7-8D15-A421C4E1E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6">
            <a:extLst>
              <a:ext uri="{FF2B5EF4-FFF2-40B4-BE49-F238E27FC236}">
                <a16:creationId xmlns:a16="http://schemas.microsoft.com/office/drawing/2014/main" id="{43D305E0-A834-F3BD-F437-459B054F8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RESULTADOS (cont.)</a:t>
            </a:r>
            <a:endParaRPr lang="en-US" dirty="0"/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DB584314-ADAD-EF37-C420-61BAE470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6D32A9-0CA8-A1AA-C6FB-15E396918175}"/>
              </a:ext>
            </a:extLst>
          </p:cNvPr>
          <p:cNvSpPr txBox="1"/>
          <p:nvPr/>
        </p:nvSpPr>
        <p:spPr>
          <a:xfrm>
            <a:off x="8780297" y="4771953"/>
            <a:ext cx="6043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7727D-83FA-D56B-8A80-B70B996AD938}"/>
              </a:ext>
            </a:extLst>
          </p:cNvPr>
          <p:cNvSpPr txBox="1"/>
          <p:nvPr/>
        </p:nvSpPr>
        <p:spPr>
          <a:xfrm>
            <a:off x="645899" y="1067177"/>
            <a:ext cx="4759182" cy="369332"/>
          </a:xfrm>
          <a:prstGeom prst="rect">
            <a:avLst/>
          </a:prstGeom>
          <a:solidFill>
            <a:srgbClr val="292C3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solidFill>
                  <a:schemeClr val="accent3"/>
                </a:solidFill>
                <a:latin typeface="Montserrat"/>
              </a:rPr>
              <a:t>Influência</a:t>
            </a:r>
            <a:r>
              <a:rPr lang="en-US" sz="1800" b="1">
                <a:solidFill>
                  <a:schemeClr val="accent3"/>
                </a:solidFill>
                <a:latin typeface="Montserrat"/>
              </a:rPr>
              <a:t> da </a:t>
            </a:r>
            <a:r>
              <a:rPr lang="en-US" sz="1800" b="1" err="1">
                <a:solidFill>
                  <a:schemeClr val="accent3"/>
                </a:solidFill>
                <a:latin typeface="Montserrat"/>
              </a:rPr>
              <a:t>compensação</a:t>
            </a:r>
            <a:r>
              <a:rPr lang="en-US" sz="1800" b="1">
                <a:solidFill>
                  <a:schemeClr val="accent3"/>
                </a:solidFill>
                <a:latin typeface="Montserrat"/>
              </a:rPr>
              <a:t> de delay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705BE-C4CA-06CD-1BE8-FBE0FD146025}"/>
              </a:ext>
            </a:extLst>
          </p:cNvPr>
          <p:cNvSpPr txBox="1"/>
          <p:nvPr/>
        </p:nvSpPr>
        <p:spPr>
          <a:xfrm>
            <a:off x="398533" y="4700893"/>
            <a:ext cx="4110913" cy="369332"/>
          </a:xfrm>
          <a:prstGeom prst="rect">
            <a:avLst/>
          </a:prstGeom>
          <a:solidFill>
            <a:srgbClr val="292C3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accent3"/>
                </a:solidFill>
                <a:latin typeface="Montserrat"/>
              </a:rPr>
              <a:t>Caso 1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8EED6-EAFC-F1F2-90B0-0C062A1255D9}"/>
              </a:ext>
            </a:extLst>
          </p:cNvPr>
          <p:cNvSpPr txBox="1"/>
          <p:nvPr/>
        </p:nvSpPr>
        <p:spPr>
          <a:xfrm>
            <a:off x="4659193" y="4700893"/>
            <a:ext cx="4110913" cy="369332"/>
          </a:xfrm>
          <a:prstGeom prst="rect">
            <a:avLst/>
          </a:prstGeom>
          <a:solidFill>
            <a:srgbClr val="292C3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accent3"/>
                </a:solidFill>
                <a:latin typeface="Montserrat"/>
              </a:rPr>
              <a:t>Caso 2</a:t>
            </a:r>
            <a:endParaRPr lang="en-US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B8934232-D2E6-0A76-37E4-DAC829FB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97" y="1570346"/>
            <a:ext cx="41148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4D625-23C3-0F97-4C40-E0E938D72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31" y="1570346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1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Índice</a:t>
            </a:r>
            <a:endParaRPr/>
          </a:p>
        </p:txBody>
      </p:sp>
      <p:sp>
        <p:nvSpPr>
          <p:cNvPr id="720" name="Google Shape;720;p6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PROBLEMA</a:t>
            </a:r>
            <a:endParaRPr/>
          </a:p>
        </p:txBody>
      </p:sp>
      <p:sp>
        <p:nvSpPr>
          <p:cNvPr id="721" name="Google Shape;721;p6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Descrição</a:t>
            </a:r>
            <a:r>
              <a:rPr lang="en"/>
              <a:t> do </a:t>
            </a:r>
            <a:r>
              <a:rPr lang="en" err="1"/>
              <a:t>objetivo</a:t>
            </a:r>
            <a:r>
              <a:rPr lang="en"/>
              <a:t> do </a:t>
            </a:r>
            <a:r>
              <a:rPr lang="en" err="1"/>
              <a:t>projeto</a:t>
            </a:r>
            <a:endParaRPr/>
          </a:p>
        </p:txBody>
      </p:sp>
      <p:sp>
        <p:nvSpPr>
          <p:cNvPr id="722" name="Google Shape;722;p65"/>
          <p:cNvSpPr txBox="1">
            <a:spLocks noGrp="1"/>
          </p:cNvSpPr>
          <p:nvPr>
            <p:ph type="title" idx="3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723" name="Google Shape;723;p6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sp>
        <p:nvSpPr>
          <p:cNvPr id="724" name="Google Shape;724;p6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err="1"/>
              <a:t>Atuais</a:t>
            </a:r>
            <a:r>
              <a:rPr lang="en"/>
              <a:t> </a:t>
            </a:r>
            <a:r>
              <a:rPr lang="en" err="1"/>
              <a:t>soluções</a:t>
            </a:r>
            <a:r>
              <a:rPr lang="en"/>
              <a:t> e </a:t>
            </a:r>
            <a:r>
              <a:rPr lang="en" err="1"/>
              <a:t>solução</a:t>
            </a:r>
            <a:r>
              <a:rPr lang="en"/>
              <a:t> </a:t>
            </a:r>
            <a:r>
              <a:rPr lang="en" err="1"/>
              <a:t>proposta</a:t>
            </a:r>
            <a:endParaRPr/>
          </a:p>
        </p:txBody>
      </p:sp>
      <p:sp>
        <p:nvSpPr>
          <p:cNvPr id="725" name="Google Shape;725;p65"/>
          <p:cNvSpPr txBox="1">
            <a:spLocks noGrp="1"/>
          </p:cNvSpPr>
          <p:nvPr>
            <p:ph type="title" idx="6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726" name="Google Shape;726;p6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</a:t>
            </a:r>
            <a:endParaRPr/>
          </a:p>
        </p:txBody>
      </p:sp>
      <p:sp>
        <p:nvSpPr>
          <p:cNvPr id="727" name="Google Shape;727;p6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err="1"/>
              <a:t>Descrição</a:t>
            </a:r>
            <a:r>
              <a:rPr lang="en"/>
              <a:t> da </a:t>
            </a:r>
            <a:r>
              <a:rPr lang="en" err="1"/>
              <a:t>arquitetura</a:t>
            </a:r>
            <a:r>
              <a:rPr lang="en"/>
              <a:t> do </a:t>
            </a:r>
            <a:r>
              <a:rPr lang="en" err="1"/>
              <a:t>sistema</a:t>
            </a:r>
            <a:endParaRPr/>
          </a:p>
        </p:txBody>
      </p:sp>
      <p:sp>
        <p:nvSpPr>
          <p:cNvPr id="728" name="Google Shape;728;p65"/>
          <p:cNvSpPr txBox="1">
            <a:spLocks noGrp="1"/>
          </p:cNvSpPr>
          <p:nvPr>
            <p:ph type="title" idx="9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729" name="Google Shape;729;p6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IMPLEMENTAÇÃO</a:t>
            </a:r>
            <a:endParaRPr/>
          </a:p>
        </p:txBody>
      </p:sp>
      <p:sp>
        <p:nvSpPr>
          <p:cNvPr id="730" name="Google Shape;730;p6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err="1"/>
              <a:t>Métodos</a:t>
            </a:r>
            <a:r>
              <a:rPr lang="en"/>
              <a:t> e </a:t>
            </a:r>
            <a:r>
              <a:rPr lang="en" err="1"/>
              <a:t>tecnologias</a:t>
            </a:r>
            <a:r>
              <a:rPr lang="en"/>
              <a:t> </a:t>
            </a:r>
            <a:r>
              <a:rPr lang="en" err="1"/>
              <a:t>utilizados</a:t>
            </a:r>
            <a:endParaRPr/>
          </a:p>
        </p:txBody>
      </p:sp>
      <p:sp>
        <p:nvSpPr>
          <p:cNvPr id="731" name="Google Shape;731;p65"/>
          <p:cNvSpPr txBox="1">
            <a:spLocks noGrp="1"/>
          </p:cNvSpPr>
          <p:nvPr>
            <p:ph type="title" idx="15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732" name="Google Shape;732;p6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733" name="Google Shape;733;p6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err="1"/>
              <a:t>Resultados</a:t>
            </a:r>
            <a:r>
              <a:rPr lang="en"/>
              <a:t> da </a:t>
            </a:r>
            <a:r>
              <a:rPr lang="en" err="1"/>
              <a:t>solução</a:t>
            </a:r>
            <a:r>
              <a:rPr lang="en"/>
              <a:t> </a:t>
            </a:r>
            <a:r>
              <a:rPr lang="en" err="1"/>
              <a:t>proposta</a:t>
            </a:r>
            <a:endParaRPr/>
          </a:p>
        </p:txBody>
      </p:sp>
      <p:sp>
        <p:nvSpPr>
          <p:cNvPr id="734" name="Google Shape;734;p65"/>
          <p:cNvSpPr txBox="1">
            <a:spLocks noGrp="1"/>
          </p:cNvSpPr>
          <p:nvPr>
            <p:ph type="title" idx="18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735" name="Google Shape;735;p6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CONCLUSÕES</a:t>
            </a:r>
            <a:endParaRPr/>
          </a:p>
        </p:txBody>
      </p:sp>
      <p:sp>
        <p:nvSpPr>
          <p:cNvPr id="736" name="Google Shape;736;p6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err="1"/>
              <a:t>Análise</a:t>
            </a:r>
            <a:r>
              <a:rPr lang="en"/>
              <a:t> global do </a:t>
            </a:r>
            <a:r>
              <a:rPr lang="en" err="1"/>
              <a:t>projeto</a:t>
            </a:r>
            <a:endParaRPr/>
          </a:p>
        </p:txBody>
      </p:sp>
      <p:sp>
        <p:nvSpPr>
          <p:cNvPr id="737" name="Google Shape;737;p65"/>
          <p:cNvSpPr txBox="1">
            <a:spLocks noGrp="1"/>
          </p:cNvSpPr>
          <p:nvPr>
            <p:ph type="title" idx="2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</p:txBody>
      </p:sp>
      <p:pic>
        <p:nvPicPr>
          <p:cNvPr id="3" name="Imagem 2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3E18886B-5675-9E8B-8CC0-E42CB541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4DCADB3-D4F1-BE67-1F43-48215E7198D8}"/>
              </a:ext>
            </a:extLst>
          </p:cNvPr>
          <p:cNvSpPr txBox="1"/>
          <p:nvPr/>
        </p:nvSpPr>
        <p:spPr>
          <a:xfrm>
            <a:off x="8833089" y="4832468"/>
            <a:ext cx="31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960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>
          <a:extLst>
            <a:ext uri="{FF2B5EF4-FFF2-40B4-BE49-F238E27FC236}">
              <a16:creationId xmlns:a16="http://schemas.microsoft.com/office/drawing/2014/main" id="{F84EC901-5989-46B3-750F-7EDDEB53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6">
            <a:extLst>
              <a:ext uri="{FF2B5EF4-FFF2-40B4-BE49-F238E27FC236}">
                <a16:creationId xmlns:a16="http://schemas.microsoft.com/office/drawing/2014/main" id="{5046C723-DB48-7C14-D8C5-CDDB0431C7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(cont.)</a:t>
            </a:r>
            <a:endParaRPr/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59A61285-705B-2281-B687-3E8DE6C6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2D1777-8791-FDB3-D087-671521EB7237}"/>
              </a:ext>
            </a:extLst>
          </p:cNvPr>
          <p:cNvSpPr txBox="1"/>
          <p:nvPr/>
        </p:nvSpPr>
        <p:spPr>
          <a:xfrm>
            <a:off x="8609123" y="4678009"/>
            <a:ext cx="4884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1D9F9-5DFD-23A4-0C47-E26864370856}"/>
              </a:ext>
            </a:extLst>
          </p:cNvPr>
          <p:cNvSpPr txBox="1"/>
          <p:nvPr/>
        </p:nvSpPr>
        <p:spPr>
          <a:xfrm>
            <a:off x="731197" y="1131152"/>
            <a:ext cx="5006547" cy="369332"/>
          </a:xfrm>
          <a:prstGeom prst="rect">
            <a:avLst/>
          </a:prstGeom>
          <a:solidFill>
            <a:srgbClr val="292C3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  <a:latin typeface="Montserrat"/>
              </a:rPr>
              <a:t>Analise dos </a:t>
            </a:r>
            <a:r>
              <a:rPr lang="en-US" sz="1800" b="1" dirty="0" err="1">
                <a:solidFill>
                  <a:schemeClr val="accent3"/>
                </a:solidFill>
                <a:latin typeface="Montserrat"/>
              </a:rPr>
              <a:t>servidores</a:t>
            </a:r>
            <a:endParaRPr lang="en-US" dirty="0" err="1">
              <a:solidFill>
                <a:schemeClr val="accent3"/>
              </a:solidFill>
            </a:endParaRPr>
          </a:p>
        </p:txBody>
      </p:sp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A736BFA0-C294-F6D6-083D-BD5129D0540B}"/>
              </a:ext>
            </a:extLst>
          </p:cNvPr>
          <p:cNvSpPr txBox="1">
            <a:spLocks/>
          </p:cNvSpPr>
          <p:nvPr/>
        </p:nvSpPr>
        <p:spPr>
          <a:xfrm>
            <a:off x="730322" y="1639692"/>
            <a:ext cx="7512759" cy="303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82600" indent="-342900" algn="l">
              <a:buFont typeface="Arial"/>
              <a:buChar char="•"/>
            </a:pPr>
            <a:r>
              <a:rPr lang="pt-PT">
                <a:solidFill>
                  <a:srgbClr val="E9E2C9"/>
                </a:solidFill>
                <a:latin typeface="Montserrat"/>
              </a:rPr>
              <a:t>Pool.ntp.org</a:t>
            </a:r>
            <a:endParaRPr lang="pt-BR">
              <a:solidFill>
                <a:srgbClr val="E9E2C9"/>
              </a:solidFill>
              <a:latin typeface="Montserrat"/>
            </a:endParaRPr>
          </a:p>
          <a:p>
            <a:pPr marL="482600" indent="-342900" algn="l">
              <a:buFont typeface="Arial"/>
              <a:buChar char="•"/>
            </a:pPr>
            <a:endParaRPr lang="pt-PT">
              <a:solidFill>
                <a:srgbClr val="E9E2C9"/>
              </a:solidFill>
              <a:latin typeface="Montserrat"/>
            </a:endParaRPr>
          </a:p>
          <a:p>
            <a:pPr marL="939800" lvl="1" indent="-342900" algn="l">
              <a:buFont typeface="Courier New"/>
              <a:buChar char="o"/>
            </a:pPr>
            <a:r>
              <a:rPr lang="pt-PT" sz="1800">
                <a:solidFill>
                  <a:srgbClr val="E9E2C9"/>
                </a:solidFill>
                <a:cs typeface="Arial"/>
              </a:rPr>
              <a:t>Baixo </a:t>
            </a:r>
            <a:r>
              <a:rPr lang="pt-PT" sz="1800" err="1">
                <a:solidFill>
                  <a:srgbClr val="E9E2C9"/>
                </a:solidFill>
                <a:cs typeface="Arial"/>
              </a:rPr>
              <a:t>delay</a:t>
            </a:r>
            <a:r>
              <a:rPr lang="pt-PT" sz="1800">
                <a:solidFill>
                  <a:srgbClr val="E9E2C9"/>
                </a:solidFill>
                <a:cs typeface="Arial"/>
              </a:rPr>
              <a:t> (50ms).</a:t>
            </a:r>
          </a:p>
          <a:p>
            <a:pPr marL="939800" lvl="1" indent="-342900" algn="l">
              <a:buFont typeface="Courier New"/>
              <a:buChar char="o"/>
            </a:pPr>
            <a:r>
              <a:rPr lang="pt-PT" sz="1800">
                <a:solidFill>
                  <a:srgbClr val="E9E2C9"/>
                </a:solidFill>
                <a:cs typeface="Arial"/>
              </a:rPr>
              <a:t>Baixa disponibilidade.</a:t>
            </a:r>
          </a:p>
          <a:p>
            <a:pPr marL="939800" lvl="1" indent="-342900" algn="l">
              <a:buFont typeface="Courier New"/>
              <a:buChar char="o"/>
            </a:pPr>
            <a:r>
              <a:rPr lang="pt-PT" sz="1800">
                <a:solidFill>
                  <a:srgbClr val="E9E2C9"/>
                </a:solidFill>
                <a:cs typeface="Arial"/>
              </a:rPr>
              <a:t>Alto Jitter.</a:t>
            </a:r>
          </a:p>
          <a:p>
            <a:pPr marL="596900" lvl="1" indent="0" algn="l"/>
            <a:endParaRPr lang="pt-PT">
              <a:solidFill>
                <a:srgbClr val="E9E2C9"/>
              </a:solidFill>
              <a:cs typeface="Arial"/>
            </a:endParaRPr>
          </a:p>
          <a:p>
            <a:pPr marL="482600" indent="-342900" algn="l">
              <a:buFont typeface="Arial,Sans-Serif"/>
              <a:buChar char="•"/>
            </a:pPr>
            <a:r>
              <a:rPr lang="pt-PT">
                <a:solidFill>
                  <a:srgbClr val="E9E2C9"/>
                </a:solidFill>
                <a:latin typeface="Montserrat"/>
                <a:cs typeface="Arial"/>
              </a:rPr>
              <a:t>Ntp0.ntp-servers.net</a:t>
            </a:r>
          </a:p>
          <a:p>
            <a:pPr marL="139700" indent="0" algn="l"/>
            <a:endParaRPr lang="pt-PT">
              <a:solidFill>
                <a:srgbClr val="E9E2C9"/>
              </a:solidFill>
              <a:cs typeface="Arial"/>
            </a:endParaRPr>
          </a:p>
          <a:p>
            <a:pPr marL="939800" lvl="1" indent="-342900" algn="l">
              <a:buFont typeface="Courier New,monospace"/>
              <a:buChar char="o"/>
            </a:pPr>
            <a:r>
              <a:rPr lang="pt-PT" sz="1800">
                <a:solidFill>
                  <a:srgbClr val="E9E2C9"/>
                </a:solidFill>
                <a:cs typeface="Arial"/>
              </a:rPr>
              <a:t>Alto </a:t>
            </a:r>
            <a:r>
              <a:rPr lang="pt-PT" sz="1800" err="1">
                <a:solidFill>
                  <a:srgbClr val="E9E2C9"/>
                </a:solidFill>
                <a:cs typeface="Arial"/>
              </a:rPr>
              <a:t>delay</a:t>
            </a:r>
            <a:r>
              <a:rPr lang="pt-PT" sz="1800">
                <a:solidFill>
                  <a:srgbClr val="E9E2C9"/>
                </a:solidFill>
                <a:cs typeface="Arial"/>
              </a:rPr>
              <a:t> (100 </a:t>
            </a:r>
            <a:r>
              <a:rPr lang="pt-PT" sz="1800" err="1">
                <a:solidFill>
                  <a:srgbClr val="E9E2C9"/>
                </a:solidFill>
                <a:cs typeface="Arial"/>
              </a:rPr>
              <a:t>ms</a:t>
            </a:r>
            <a:r>
              <a:rPr lang="pt-PT" sz="1800">
                <a:solidFill>
                  <a:srgbClr val="E9E2C9"/>
                </a:solidFill>
                <a:cs typeface="Arial"/>
              </a:rPr>
              <a:t>)</a:t>
            </a:r>
          </a:p>
          <a:p>
            <a:pPr marL="939800" lvl="1" indent="-342900" algn="l">
              <a:buFont typeface="Courier New,monospace"/>
              <a:buChar char="o"/>
            </a:pPr>
            <a:r>
              <a:rPr lang="pt-PT" sz="1800">
                <a:solidFill>
                  <a:srgbClr val="E9E2C9"/>
                </a:solidFill>
                <a:cs typeface="Arial"/>
              </a:rPr>
              <a:t>Alta disponibilidade</a:t>
            </a:r>
          </a:p>
          <a:p>
            <a:pPr marL="939800" lvl="1" indent="-342900" algn="l">
              <a:buFont typeface="Courier New,monospace"/>
              <a:buChar char="o"/>
            </a:pPr>
            <a:r>
              <a:rPr lang="pt-PT" sz="1800">
                <a:solidFill>
                  <a:srgbClr val="E9E2C9"/>
                </a:solidFill>
                <a:cs typeface="Arial"/>
              </a:rPr>
              <a:t>Baixo Jitter</a:t>
            </a:r>
          </a:p>
          <a:p>
            <a:pPr marL="425450" indent="-285750" algn="l">
              <a:buFont typeface="Arial"/>
              <a:buChar char="•"/>
            </a:pPr>
            <a:endParaRPr lang="pt-PT">
              <a:solidFill>
                <a:srgbClr val="E9E2C9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2450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>
          <a:extLst>
            <a:ext uri="{FF2B5EF4-FFF2-40B4-BE49-F238E27FC236}">
              <a16:creationId xmlns:a16="http://schemas.microsoft.com/office/drawing/2014/main" id="{F2EC064E-E59F-D5B6-B1A1-A3A1330D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6">
            <a:extLst>
              <a:ext uri="{FF2B5EF4-FFF2-40B4-BE49-F238E27FC236}">
                <a16:creationId xmlns:a16="http://schemas.microsoft.com/office/drawing/2014/main" id="{C2792661-029B-43FD-E774-7AF6DC9438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(cont.)</a:t>
            </a:r>
            <a:endParaRPr/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F3B5D1F6-B770-9BB9-8F89-DF88D92A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3BE09E7-1CA1-CF9D-A215-5D47BAD458A0}"/>
              </a:ext>
            </a:extLst>
          </p:cNvPr>
          <p:cNvSpPr txBox="1"/>
          <p:nvPr/>
        </p:nvSpPr>
        <p:spPr>
          <a:xfrm>
            <a:off x="8616846" y="4616225"/>
            <a:ext cx="42670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6021E8-983B-2AC2-801B-5F26F6CCF701}"/>
              </a:ext>
            </a:extLst>
          </p:cNvPr>
          <p:cNvSpPr txBox="1"/>
          <p:nvPr/>
        </p:nvSpPr>
        <p:spPr>
          <a:xfrm>
            <a:off x="731197" y="1131152"/>
            <a:ext cx="5006547" cy="369332"/>
          </a:xfrm>
          <a:prstGeom prst="rect">
            <a:avLst/>
          </a:prstGeom>
          <a:solidFill>
            <a:srgbClr val="292C3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Analise dos </a:t>
            </a:r>
            <a:r>
              <a:rPr lang="en-US" sz="1800" b="1" dirty="0" err="1">
                <a:solidFill>
                  <a:schemeClr val="accent3"/>
                </a:solidFill>
              </a:rPr>
              <a:t>servidores</a:t>
            </a:r>
            <a:endParaRPr lang="en-US" sz="1800" dirty="0" err="1">
              <a:solidFill>
                <a:schemeClr val="accent3"/>
              </a:solidFill>
            </a:endParaRPr>
          </a:p>
        </p:txBody>
      </p:sp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8D7E1107-6D29-B046-C2FC-D89222EAC470}"/>
              </a:ext>
            </a:extLst>
          </p:cNvPr>
          <p:cNvSpPr txBox="1">
            <a:spLocks/>
          </p:cNvSpPr>
          <p:nvPr/>
        </p:nvSpPr>
        <p:spPr>
          <a:xfrm>
            <a:off x="730322" y="1639692"/>
            <a:ext cx="7512759" cy="303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82600" indent="-342900" algn="l">
              <a:buFont typeface="Arial"/>
              <a:buChar char="•"/>
            </a:pPr>
            <a:r>
              <a:rPr lang="pt-PT" dirty="0">
                <a:solidFill>
                  <a:srgbClr val="E9E2C9"/>
                </a:solidFill>
                <a:latin typeface="Montserrat"/>
              </a:rPr>
              <a:t>PC como servidor NTP:</a:t>
            </a:r>
          </a:p>
          <a:p>
            <a:pPr marL="482600" indent="-342900" algn="l">
              <a:buFont typeface="Arial"/>
              <a:buChar char="•"/>
            </a:pPr>
            <a:endParaRPr lang="pt-PT" dirty="0">
              <a:solidFill>
                <a:srgbClr val="E9E2C9"/>
              </a:solidFill>
              <a:latin typeface="Montserrat"/>
            </a:endParaRPr>
          </a:p>
          <a:p>
            <a:pPr marL="939800" lvl="1" indent="-342900" algn="l">
              <a:buFont typeface="Courier New"/>
              <a:buChar char="o"/>
            </a:pPr>
            <a:r>
              <a:rPr lang="pt-PT" sz="1800" dirty="0">
                <a:solidFill>
                  <a:srgbClr val="E9E2C9"/>
                </a:solidFill>
                <a:cs typeface="Arial"/>
              </a:rPr>
              <a:t>Baixo </a:t>
            </a:r>
            <a:r>
              <a:rPr lang="pt-PT" sz="1800" dirty="0" err="1">
                <a:solidFill>
                  <a:srgbClr val="E9E2C9"/>
                </a:solidFill>
                <a:cs typeface="Arial"/>
              </a:rPr>
              <a:t>delay</a:t>
            </a:r>
            <a:r>
              <a:rPr lang="pt-PT" sz="1800" dirty="0">
                <a:solidFill>
                  <a:srgbClr val="E9E2C9"/>
                </a:solidFill>
                <a:cs typeface="Arial"/>
              </a:rPr>
              <a:t> (10ms).</a:t>
            </a:r>
          </a:p>
          <a:p>
            <a:pPr marL="939800" lvl="1" indent="-342900" algn="l">
              <a:buFont typeface="Courier New"/>
              <a:buChar char="o"/>
            </a:pPr>
            <a:r>
              <a:rPr lang="pt-PT" sz="1800" dirty="0">
                <a:solidFill>
                  <a:srgbClr val="E9E2C9"/>
                </a:solidFill>
                <a:cs typeface="Arial"/>
              </a:rPr>
              <a:t>Alta disponibilidade.</a:t>
            </a:r>
          </a:p>
          <a:p>
            <a:pPr marL="939800" lvl="1" indent="-342900" algn="l">
              <a:buFont typeface="Courier New"/>
              <a:buChar char="o"/>
            </a:pPr>
            <a:r>
              <a:rPr lang="pt-PT" sz="1800" dirty="0">
                <a:solidFill>
                  <a:srgbClr val="E9E2C9"/>
                </a:solidFill>
                <a:cs typeface="Arial"/>
              </a:rPr>
              <a:t>Alto Jitter</a:t>
            </a:r>
          </a:p>
          <a:p>
            <a:pPr marL="939800" lvl="1" indent="-342900" algn="l">
              <a:buFont typeface="Courier New"/>
              <a:buChar char="o"/>
            </a:pPr>
            <a:endParaRPr lang="pt-PT" sz="1800" dirty="0">
              <a:solidFill>
                <a:srgbClr val="E9E2C9"/>
              </a:solidFill>
              <a:cs typeface="Arial"/>
            </a:endParaRPr>
          </a:p>
          <a:p>
            <a:pPr marL="596900" lvl="1" indent="0" algn="l"/>
            <a:endParaRPr lang="pt-PT" dirty="0">
              <a:solidFill>
                <a:srgbClr val="E9E2C9"/>
              </a:solidFill>
              <a:cs typeface="Arial"/>
            </a:endParaRPr>
          </a:p>
          <a:p>
            <a:pPr marL="482600" indent="-342900" algn="l">
              <a:buFont typeface="Arial,Sans-Serif"/>
              <a:buChar char="•"/>
            </a:pPr>
            <a:endParaRPr lang="pt-PT" dirty="0">
              <a:solidFill>
                <a:srgbClr val="E9E2C9"/>
              </a:solidFill>
              <a:cs typeface="Arial"/>
            </a:endParaRPr>
          </a:p>
          <a:p>
            <a:pPr marL="425450" indent="-285750" algn="l">
              <a:buFont typeface="Arial"/>
              <a:buChar char="•"/>
            </a:pPr>
            <a:endParaRPr lang="pt-PT" dirty="0">
              <a:solidFill>
                <a:srgbClr val="E9E2C9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7187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8"/>
          <p:cNvSpPr txBox="1">
            <a:spLocks noGrp="1"/>
          </p:cNvSpPr>
          <p:nvPr>
            <p:ph type="subTitle" idx="1"/>
          </p:nvPr>
        </p:nvSpPr>
        <p:spPr>
          <a:xfrm>
            <a:off x="870511" y="1111383"/>
            <a:ext cx="7402978" cy="3563984"/>
          </a:xfrm>
          <a:prstGeom prst="rect">
            <a:avLst/>
          </a:prstGeom>
          <a:solidFill>
            <a:srgbClr val="292C35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800" dirty="0" err="1"/>
              <a:t>Relógios</a:t>
            </a:r>
            <a:r>
              <a:rPr lang="en" sz="1800" dirty="0"/>
              <a:t> das raspberry Pi </a:t>
            </a:r>
            <a:r>
              <a:rPr lang="en" sz="1800" dirty="0" err="1"/>
              <a:t>muito</a:t>
            </a:r>
            <a:r>
              <a:rPr lang="en" sz="1800" dirty="0"/>
              <a:t> </a:t>
            </a:r>
            <a:r>
              <a:rPr lang="en" sz="1800" dirty="0" err="1"/>
              <a:t>semelhantes</a:t>
            </a:r>
            <a:r>
              <a:rPr lang="en" sz="1800" dirty="0"/>
              <a:t>.</a:t>
            </a:r>
          </a:p>
          <a:p>
            <a:pPr marL="285750" indent="-285750" algn="l">
              <a:buFont typeface="Arial"/>
              <a:buChar char="•"/>
            </a:pPr>
            <a:endParaRPr lang="en" sz="1800" dirty="0"/>
          </a:p>
          <a:p>
            <a:pPr marL="285750" indent="-285750" algn="l">
              <a:buFont typeface="Arial"/>
              <a:buChar char="•"/>
            </a:pPr>
            <a:r>
              <a:rPr lang="en" sz="1800" dirty="0"/>
              <a:t>Para </a:t>
            </a:r>
            <a:r>
              <a:rPr lang="en" sz="1800" dirty="0" err="1"/>
              <a:t>baixos</a:t>
            </a:r>
            <a:r>
              <a:rPr lang="en" sz="1800" dirty="0"/>
              <a:t> </a:t>
            </a:r>
            <a:r>
              <a:rPr lang="en" sz="1800" dirty="0" err="1"/>
              <a:t>periodos</a:t>
            </a:r>
            <a:r>
              <a:rPr lang="en" sz="1800" dirty="0"/>
              <a:t> de tempo (</a:t>
            </a:r>
            <a:r>
              <a:rPr lang="en" sz="1800" dirty="0" err="1"/>
              <a:t>dias</a:t>
            </a:r>
            <a:r>
              <a:rPr lang="en" sz="1800" dirty="0"/>
              <a:t>), a </a:t>
            </a:r>
            <a:r>
              <a:rPr lang="en" sz="1800" dirty="0" err="1"/>
              <a:t>sincronização</a:t>
            </a:r>
            <a:r>
              <a:rPr lang="en" sz="1800" dirty="0"/>
              <a:t> </a:t>
            </a:r>
            <a:r>
              <a:rPr lang="en" sz="1800" dirty="0" err="1"/>
              <a:t>não</a:t>
            </a:r>
            <a:r>
              <a:rPr lang="en" sz="1800" dirty="0"/>
              <a:t> se </a:t>
            </a:r>
            <a:r>
              <a:rPr lang="en" sz="1800" dirty="0" err="1"/>
              <a:t>justifica</a:t>
            </a:r>
            <a:r>
              <a:rPr lang="en" sz="1800" dirty="0"/>
              <a:t> .</a:t>
            </a:r>
          </a:p>
          <a:p>
            <a:pPr marL="285750" indent="-285750" algn="l">
              <a:buFont typeface="Arial"/>
              <a:buChar char="•"/>
            </a:pPr>
            <a:endParaRPr lang="en" sz="1800" dirty="0"/>
          </a:p>
          <a:p>
            <a:pPr marL="285750" indent="-285750" algn="l">
              <a:buFont typeface="Arial"/>
              <a:buChar char="•"/>
            </a:pPr>
            <a:r>
              <a:rPr lang="en" sz="1800" dirty="0" err="1"/>
              <a:t>Compensar</a:t>
            </a:r>
            <a:r>
              <a:rPr lang="en" sz="1800" dirty="0"/>
              <a:t> as </a:t>
            </a:r>
            <a:r>
              <a:rPr lang="en" sz="1800" dirty="0" err="1"/>
              <a:t>variações</a:t>
            </a:r>
            <a:r>
              <a:rPr lang="en" sz="1800" dirty="0"/>
              <a:t> do delay </a:t>
            </a:r>
            <a:r>
              <a:rPr lang="en" sz="1800" dirty="0" err="1"/>
              <a:t>melhor</a:t>
            </a:r>
            <a:r>
              <a:rPr lang="en" sz="1800" dirty="0"/>
              <a:t> a </a:t>
            </a:r>
            <a:r>
              <a:rPr lang="en" sz="1800" dirty="0" err="1"/>
              <a:t>sincronização</a:t>
            </a:r>
            <a:r>
              <a:rPr lang="en" sz="1800" dirty="0"/>
              <a:t>.</a:t>
            </a:r>
          </a:p>
          <a:p>
            <a:pPr marL="285750" indent="-285750" algn="l">
              <a:buFont typeface="Arial"/>
              <a:buChar char="•"/>
            </a:pPr>
            <a:endParaRPr lang="en" sz="1800" dirty="0"/>
          </a:p>
          <a:p>
            <a:pPr marL="285750" indent="-285750" algn="l">
              <a:buFont typeface="Arial"/>
              <a:buChar char="•"/>
            </a:pPr>
            <a:r>
              <a:rPr lang="en" sz="1800" dirty="0"/>
              <a:t>Jitter </a:t>
            </a:r>
            <a:r>
              <a:rPr lang="en" sz="1800" dirty="0" err="1"/>
              <a:t>degrada</a:t>
            </a:r>
            <a:r>
              <a:rPr lang="en" sz="1800" dirty="0"/>
              <a:t> a </a:t>
            </a:r>
            <a:r>
              <a:rPr lang="en" sz="1800" dirty="0" err="1"/>
              <a:t>sincronização</a:t>
            </a:r>
            <a:r>
              <a:rPr lang="en" sz="1800" dirty="0"/>
              <a:t>.</a:t>
            </a:r>
          </a:p>
          <a:p>
            <a:pPr marL="285750" indent="-285750" algn="l">
              <a:buFont typeface="Arial"/>
              <a:buChar char="•"/>
            </a:pPr>
            <a:endParaRPr lang="en" sz="1800" dirty="0"/>
          </a:p>
          <a:p>
            <a:pPr marL="285750" indent="-285750" algn="l">
              <a:buFont typeface="Arial"/>
              <a:buChar char="•"/>
            </a:pPr>
            <a:r>
              <a:rPr lang="en" sz="1800" dirty="0"/>
              <a:t>+ 34 horas de </a:t>
            </a:r>
            <a:r>
              <a:rPr lang="en" sz="1800" dirty="0" err="1"/>
              <a:t>simulações</a:t>
            </a:r>
            <a:endParaRPr lang="en" sz="1800" dirty="0"/>
          </a:p>
          <a:p>
            <a:pPr marL="285750" indent="-285750" algn="l">
              <a:buFont typeface="Arial"/>
              <a:buChar char="•"/>
            </a:pPr>
            <a:endParaRPr lang="en" sz="1800" dirty="0"/>
          </a:p>
          <a:p>
            <a:pPr marL="285750" indent="-285750" algn="l">
              <a:buFont typeface="Arial"/>
              <a:buChar char="•"/>
            </a:pPr>
            <a:r>
              <a:rPr lang="en" sz="1800" dirty="0" err="1"/>
              <a:t>Divisão</a:t>
            </a:r>
            <a:r>
              <a:rPr lang="en" sz="1800" dirty="0"/>
              <a:t> do </a:t>
            </a:r>
            <a:r>
              <a:rPr lang="en" sz="1800" dirty="0" err="1"/>
              <a:t>trabalho</a:t>
            </a:r>
            <a:r>
              <a:rPr lang="en" sz="1800" dirty="0"/>
              <a:t> 50% para </a:t>
            </a:r>
            <a:r>
              <a:rPr lang="en" sz="1800" dirty="0" err="1"/>
              <a:t>cada</a:t>
            </a:r>
            <a:r>
              <a:rPr lang="en" sz="1800" dirty="0"/>
              <a:t> </a:t>
            </a:r>
            <a:r>
              <a:rPr lang="en" sz="1800" dirty="0" err="1"/>
              <a:t>elemento</a:t>
            </a:r>
            <a:r>
              <a:rPr lang="en" sz="1800" dirty="0"/>
              <a:t>.</a:t>
            </a:r>
          </a:p>
          <a:p>
            <a:pPr marL="0" indent="0" algn="l"/>
            <a:endParaRPr lang="en" sz="1800" dirty="0"/>
          </a:p>
        </p:txBody>
      </p:sp>
      <p:sp>
        <p:nvSpPr>
          <p:cNvPr id="2" name="Google Shape;1066;p86">
            <a:extLst>
              <a:ext uri="{FF2B5EF4-FFF2-40B4-BE49-F238E27FC236}">
                <a16:creationId xmlns:a16="http://schemas.microsoft.com/office/drawing/2014/main" id="{7016E471-7965-581B-0920-8488B7E7CEB4}"/>
              </a:ext>
            </a:extLst>
          </p:cNvPr>
          <p:cNvSpPr txBox="1">
            <a:spLocks/>
          </p:cNvSpPr>
          <p:nvPr/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0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pt-PT"/>
              <a:t>CONCLUSÕES</a:t>
            </a:r>
          </a:p>
        </p:txBody>
      </p:sp>
      <p:pic>
        <p:nvPicPr>
          <p:cNvPr id="3" name="Imagem 2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5A668192-C3E0-E99F-985F-9CFF0437A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E7CCE69-193C-7A97-1B93-C08AFD175F71}"/>
              </a:ext>
            </a:extLst>
          </p:cNvPr>
          <p:cNvSpPr txBox="1"/>
          <p:nvPr/>
        </p:nvSpPr>
        <p:spPr>
          <a:xfrm>
            <a:off x="8616846" y="4616225"/>
            <a:ext cx="47304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24175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805" name="Google Shape;805;p70"/>
          <p:cNvSpPr txBox="1">
            <a:spLocks noGrp="1"/>
          </p:cNvSpPr>
          <p:nvPr>
            <p:ph type="subTitle" idx="7"/>
          </p:nvPr>
        </p:nvSpPr>
        <p:spPr>
          <a:xfrm>
            <a:off x="648039" y="1584418"/>
            <a:ext cx="2357700" cy="35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</a:t>
            </a:r>
            <a:r>
              <a:rPr lang="en" err="1"/>
              <a:t>Imagem</a:t>
            </a:r>
            <a:r>
              <a:rPr lang="en"/>
              <a:t> da </a:t>
            </a:r>
            <a:r>
              <a:rPr lang="en" err="1"/>
              <a:t>capa</a:t>
            </a:r>
            <a:endParaRPr/>
          </a:p>
        </p:txBody>
      </p:sp>
      <p:sp>
        <p:nvSpPr>
          <p:cNvPr id="806" name="Google Shape;806;p70"/>
          <p:cNvSpPr txBox="1">
            <a:spLocks noGrp="1"/>
          </p:cNvSpPr>
          <p:nvPr>
            <p:ph type="subTitle" idx="8"/>
          </p:nvPr>
        </p:nvSpPr>
        <p:spPr>
          <a:xfrm>
            <a:off x="5682712" y="2034014"/>
            <a:ext cx="2928725" cy="59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err="1"/>
              <a:t>https</a:t>
            </a:r>
            <a:r>
              <a:rPr lang="pt-PT"/>
              <a:t>://</a:t>
            </a:r>
            <a:r>
              <a:rPr lang="pt-PT" err="1"/>
              <a:t>slidesgo.com</a:t>
            </a:r>
            <a:r>
              <a:rPr lang="pt-PT"/>
              <a:t>/</a:t>
            </a:r>
            <a:r>
              <a:rPr lang="pt-PT" err="1"/>
              <a:t>theme</a:t>
            </a:r>
            <a:r>
              <a:rPr lang="pt-PT"/>
              <a:t>/custal-project-proposal#search-Dark&amp;position-18&amp;results-1556</a:t>
            </a:r>
            <a:endParaRPr/>
          </a:p>
        </p:txBody>
      </p:sp>
      <p:sp>
        <p:nvSpPr>
          <p:cNvPr id="807" name="Google Shape;807;p70"/>
          <p:cNvSpPr txBox="1">
            <a:spLocks noGrp="1"/>
          </p:cNvSpPr>
          <p:nvPr>
            <p:ph type="subTitle" idx="9"/>
          </p:nvPr>
        </p:nvSpPr>
        <p:spPr>
          <a:xfrm>
            <a:off x="3165376" y="1577214"/>
            <a:ext cx="2357700" cy="35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– Video da </a:t>
            </a:r>
            <a:r>
              <a:rPr lang="en" err="1"/>
              <a:t>interseção</a:t>
            </a:r>
            <a:endParaRPr/>
          </a:p>
        </p:txBody>
      </p:sp>
      <p:sp>
        <p:nvSpPr>
          <p:cNvPr id="808" name="Google Shape;808;p70"/>
          <p:cNvSpPr txBox="1">
            <a:spLocks noGrp="1"/>
          </p:cNvSpPr>
          <p:nvPr>
            <p:ph type="subTitle" idx="13"/>
          </p:nvPr>
        </p:nvSpPr>
        <p:spPr>
          <a:xfrm>
            <a:off x="648038" y="2034014"/>
            <a:ext cx="2357700" cy="59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https</a:t>
            </a:r>
            <a:r>
              <a:rPr lang="pt-PT"/>
              <a:t>://</a:t>
            </a:r>
            <a:r>
              <a:rPr lang="pt-PT" err="1"/>
              <a:t>www.reddit.com</a:t>
            </a:r>
            <a:r>
              <a:rPr lang="pt-PT"/>
              <a:t>/</a:t>
            </a:r>
            <a:r>
              <a:rPr lang="pt-PT" err="1"/>
              <a:t>media?url</a:t>
            </a:r>
            <a:r>
              <a:rPr lang="pt-PT"/>
              <a:t>=https%3A%2F%2Fi.redd.it%2Fsuql1q3heoq11.jpg</a:t>
            </a:r>
            <a:endParaRPr/>
          </a:p>
        </p:txBody>
      </p:sp>
      <p:sp>
        <p:nvSpPr>
          <p:cNvPr id="809" name="Google Shape;809;p70"/>
          <p:cNvSpPr txBox="1">
            <a:spLocks noGrp="1"/>
          </p:cNvSpPr>
          <p:nvPr>
            <p:ph type="subTitle" idx="14"/>
          </p:nvPr>
        </p:nvSpPr>
        <p:spPr>
          <a:xfrm>
            <a:off x="5682713" y="1577214"/>
            <a:ext cx="2928724" cy="35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Template </a:t>
            </a:r>
            <a:r>
              <a:rPr lang="en" err="1"/>
              <a:t>apresentação</a:t>
            </a:r>
            <a:endParaRPr/>
          </a:p>
        </p:txBody>
      </p:sp>
      <p:sp>
        <p:nvSpPr>
          <p:cNvPr id="810" name="Google Shape;810;p70"/>
          <p:cNvSpPr txBox="1">
            <a:spLocks noGrp="1"/>
          </p:cNvSpPr>
          <p:nvPr>
            <p:ph type="subTitle" idx="15"/>
          </p:nvPr>
        </p:nvSpPr>
        <p:spPr>
          <a:xfrm>
            <a:off x="3165376" y="2034014"/>
            <a:ext cx="2357700" cy="59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https</a:t>
            </a:r>
            <a:r>
              <a:rPr lang="pt-PT"/>
              <a:t>://</a:t>
            </a:r>
            <a:r>
              <a:rPr lang="pt-PT" err="1"/>
              <a:t>www.youtube.com</a:t>
            </a:r>
            <a:r>
              <a:rPr lang="pt-PT"/>
              <a:t>/</a:t>
            </a:r>
            <a:r>
              <a:rPr lang="pt-PT" err="1"/>
              <a:t>watch?v</a:t>
            </a:r>
            <a:r>
              <a:rPr lang="pt-PT"/>
              <a:t>=ZaX9Q6nvUK8</a:t>
            </a:r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BD46ABE2-8845-85B1-43A2-939E1E458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C46B004-0090-5DBB-7347-E73C56D6FF30}"/>
              </a:ext>
            </a:extLst>
          </p:cNvPr>
          <p:cNvSpPr txBox="1"/>
          <p:nvPr/>
        </p:nvSpPr>
        <p:spPr>
          <a:xfrm>
            <a:off x="8419112" y="4596014"/>
            <a:ext cx="3846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34644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22"/>
          <p:cNvSpPr txBox="1">
            <a:spLocks noGrp="1"/>
          </p:cNvSpPr>
          <p:nvPr>
            <p:ph type="subTitle" idx="2"/>
          </p:nvPr>
        </p:nvSpPr>
        <p:spPr>
          <a:xfrm>
            <a:off x="2822235" y="2121004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up201907705@edu.fe.up.pt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+351 961800713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M.EEC - FEUP</a:t>
            </a:r>
            <a:endParaRPr/>
          </a:p>
        </p:txBody>
      </p:sp>
      <p:sp>
        <p:nvSpPr>
          <p:cNvPr id="1854" name="Google Shape;1854;p122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Alguma</a:t>
            </a:r>
            <a:r>
              <a:rPr lang="en"/>
              <a:t> </a:t>
            </a:r>
            <a:r>
              <a:rPr lang="en" err="1"/>
              <a:t>questão</a:t>
            </a:r>
            <a:r>
              <a:rPr lang="en"/>
              <a:t>?</a:t>
            </a:r>
            <a:endParaRPr/>
          </a:p>
        </p:txBody>
      </p:sp>
      <p:sp>
        <p:nvSpPr>
          <p:cNvPr id="1855" name="Google Shape;1855;p122"/>
          <p:cNvSpPr txBox="1"/>
          <p:nvPr/>
        </p:nvSpPr>
        <p:spPr>
          <a:xfrm>
            <a:off x="2959263" y="4201956"/>
            <a:ext cx="322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attribution.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7" name="Google Shape;1867;p122"/>
          <p:cNvSpPr txBox="1">
            <a:spLocks noGrp="1"/>
          </p:cNvSpPr>
          <p:nvPr>
            <p:ph type="title"/>
          </p:nvPr>
        </p:nvSpPr>
        <p:spPr>
          <a:xfrm>
            <a:off x="2453551" y="604663"/>
            <a:ext cx="4235669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1AC86BF-B0E4-E204-CEDD-A5A38EAC2CAC}"/>
              </a:ext>
            </a:extLst>
          </p:cNvPr>
          <p:cNvSpPr/>
          <p:nvPr/>
        </p:nvSpPr>
        <p:spPr>
          <a:xfrm>
            <a:off x="2822913" y="3447393"/>
            <a:ext cx="3535387" cy="1031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Google Shape;1853;p122">
            <a:extLst>
              <a:ext uri="{FF2B5EF4-FFF2-40B4-BE49-F238E27FC236}">
                <a16:creationId xmlns:a16="http://schemas.microsoft.com/office/drawing/2014/main" id="{71C6169A-DE60-98A9-95B6-9E5199741F96}"/>
              </a:ext>
            </a:extLst>
          </p:cNvPr>
          <p:cNvSpPr txBox="1">
            <a:spLocks/>
          </p:cNvSpPr>
          <p:nvPr/>
        </p:nvSpPr>
        <p:spPr>
          <a:xfrm>
            <a:off x="2822235" y="3153536"/>
            <a:ext cx="34983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PT" dirty="0"/>
              <a:t>up201907804@edu.fe.up.pt</a:t>
            </a:r>
          </a:p>
          <a:p>
            <a:pPr marL="0" indent="0"/>
            <a:r>
              <a:rPr lang="pt-PT" dirty="0"/>
              <a:t>+351 965735958</a:t>
            </a:r>
          </a:p>
          <a:p>
            <a:pPr marL="0" indent="0"/>
            <a:r>
              <a:rPr lang="pt-PT" dirty="0"/>
              <a:t>M.EEC - FEUP</a:t>
            </a:r>
          </a:p>
        </p:txBody>
      </p:sp>
    </p:spTree>
    <p:extLst>
      <p:ext uri="{BB962C8B-B14F-4D97-AF65-F5344CB8AC3E}">
        <p14:creationId xmlns:p14="http://schemas.microsoft.com/office/powerpoint/2010/main" val="198088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66761A8C-8A7D-DC68-27E9-55A2B59D4F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</a:t>
            </a:r>
            <a:r>
              <a:rPr lang="en" err="1"/>
              <a:t>Problema</a:t>
            </a:r>
            <a:endParaRPr/>
          </a:p>
        </p:txBody>
      </p:sp>
      <p:pic>
        <p:nvPicPr>
          <p:cNvPr id="38" name="videoIntersecao.mp4">
            <a:hlinkClick r:id="" action="ppaction://media"/>
            <a:extLst>
              <a:ext uri="{FF2B5EF4-FFF2-40B4-BE49-F238E27FC236}">
                <a16:creationId xmlns:a16="http://schemas.microsoft.com/office/drawing/2014/main" id="{AB1EC7CE-A391-F8FF-8341-CC323B6E6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373422"/>
            <a:ext cx="4359656" cy="261607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Marcador de Posição do Texto 3">
            <a:extLst>
              <a:ext uri="{FF2B5EF4-FFF2-40B4-BE49-F238E27FC236}">
                <a16:creationId xmlns:a16="http://schemas.microsoft.com/office/drawing/2014/main" id="{D99037AC-8F16-EC6C-6672-7F7F330ABAD5}"/>
              </a:ext>
            </a:extLst>
          </p:cNvPr>
          <p:cNvSpPr txBox="1">
            <a:spLocks/>
          </p:cNvSpPr>
          <p:nvPr/>
        </p:nvSpPr>
        <p:spPr>
          <a:xfrm>
            <a:off x="212344" y="1066168"/>
            <a:ext cx="4216781" cy="323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pt-PT">
                <a:solidFill>
                  <a:srgbClr val="E9E2C9"/>
                </a:solidFill>
                <a:latin typeface="Montserrat" pitchFamily="2" charset="77"/>
              </a:rPr>
              <a:t>O tráfico horizontal ou vertical.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pt-PT">
              <a:solidFill>
                <a:srgbClr val="E9E2C9"/>
              </a:solidFill>
              <a:latin typeface="Montserrat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>
                <a:solidFill>
                  <a:srgbClr val="E9E2C9"/>
                </a:solidFill>
                <a:latin typeface="Montserrat" pitchFamily="2" charset="77"/>
              </a:rPr>
              <a:t>Garantir que as transições estão sincronizadas.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pt-PT">
              <a:solidFill>
                <a:srgbClr val="E9E2C9"/>
              </a:solidFill>
              <a:latin typeface="Montserrat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>
                <a:solidFill>
                  <a:srgbClr val="E9E2C9"/>
                </a:solidFill>
                <a:latin typeface="Montserrat" pitchFamily="2" charset="77"/>
              </a:rPr>
              <a:t>Garantir a durabilidade da sincronização</a:t>
            </a:r>
          </a:p>
          <a:p>
            <a:pPr marL="139700" indent="0" algn="l"/>
            <a:endParaRPr lang="pt-PT">
              <a:solidFill>
                <a:srgbClr val="E9E2C9"/>
              </a:solidFill>
              <a:latin typeface="Montserrat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>
                <a:solidFill>
                  <a:srgbClr val="E9E2C9"/>
                </a:solidFill>
                <a:latin typeface="Montserrat" pitchFamily="2" charset="77"/>
              </a:rPr>
              <a:t>Intervalo Mínimo entre início do trafico horizontal e fim do vertical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651741C-B6CA-E038-2531-3202BBEDAB54}"/>
              </a:ext>
            </a:extLst>
          </p:cNvPr>
          <p:cNvSpPr txBox="1"/>
          <p:nvPr/>
        </p:nvSpPr>
        <p:spPr>
          <a:xfrm>
            <a:off x="4572000" y="3989492"/>
            <a:ext cx="4359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">
                <a:solidFill>
                  <a:schemeClr val="bg1"/>
                </a:solidFill>
              </a:rPr>
              <a:t>Vídeo </a:t>
            </a:r>
            <a:r>
              <a:rPr lang="pt-PT" sz="800">
                <a:solidFill>
                  <a:schemeClr val="bg1"/>
                </a:solidFill>
                <a:latin typeface="Montserrat" pitchFamily="2" charset="77"/>
              </a:rPr>
              <a:t>original [2]</a:t>
            </a:r>
            <a:endParaRPr lang="pt-PT" sz="800">
              <a:solidFill>
                <a:schemeClr val="bg1"/>
              </a:solidFill>
            </a:endParaRPr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507A019F-2197-7D8F-A2F2-2029B6DC4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9814E16-E6A5-C081-DAF7-0ED5727780CF}"/>
              </a:ext>
            </a:extLst>
          </p:cNvPr>
          <p:cNvSpPr txBox="1"/>
          <p:nvPr/>
        </p:nvSpPr>
        <p:spPr>
          <a:xfrm>
            <a:off x="8833089" y="4832468"/>
            <a:ext cx="31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55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66761A8C-8A7D-DC68-27E9-55A2B59D4F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sp>
        <p:nvSpPr>
          <p:cNvPr id="39" name="Marcador de Posição do Texto 3">
            <a:extLst>
              <a:ext uri="{FF2B5EF4-FFF2-40B4-BE49-F238E27FC236}">
                <a16:creationId xmlns:a16="http://schemas.microsoft.com/office/drawing/2014/main" id="{D99037AC-8F16-EC6C-6672-7F7F330ABAD5}"/>
              </a:ext>
            </a:extLst>
          </p:cNvPr>
          <p:cNvSpPr txBox="1">
            <a:spLocks/>
          </p:cNvSpPr>
          <p:nvPr/>
        </p:nvSpPr>
        <p:spPr>
          <a:xfrm>
            <a:off x="815620" y="1373422"/>
            <a:ext cx="7512759" cy="346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pt-PT">
                <a:solidFill>
                  <a:srgbClr val="E9E2C9"/>
                </a:solidFill>
                <a:latin typeface="Montserrat"/>
              </a:rPr>
              <a:t>Solução atuais:</a:t>
            </a:r>
            <a:endParaRPr lang="pt-BR">
              <a:solidFill>
                <a:srgbClr val="E9E2C9"/>
              </a:solidFill>
            </a:endParaRPr>
          </a:p>
          <a:p>
            <a:pPr marL="482600" indent="-342900" algn="l">
              <a:buFont typeface="Arial"/>
              <a:buChar char="•"/>
            </a:pPr>
            <a:endParaRPr lang="pt-PT">
              <a:solidFill>
                <a:srgbClr val="E9E2C9"/>
              </a:solidFill>
              <a:latin typeface="Montserrat"/>
            </a:endParaRPr>
          </a:p>
          <a:p>
            <a:pPr marL="482600" indent="-342900" algn="l">
              <a:buFont typeface="Arial"/>
              <a:buChar char="•"/>
            </a:pPr>
            <a:r>
              <a:rPr lang="pt-PT">
                <a:solidFill>
                  <a:srgbClr val="E9E2C9"/>
                </a:solidFill>
                <a:latin typeface="Montserrat"/>
              </a:rPr>
              <a:t>Tempo Fixo</a:t>
            </a:r>
          </a:p>
          <a:p>
            <a:pPr marL="939800" lvl="1" indent="-342900" algn="l">
              <a:buFont typeface="Courier New"/>
              <a:buChar char="o"/>
            </a:pPr>
            <a:r>
              <a:rPr lang="pt-PT">
                <a:solidFill>
                  <a:srgbClr val="E9E2C9"/>
                </a:solidFill>
                <a:latin typeface="Abel"/>
              </a:rPr>
              <a:t>Mudança da cores baseada em ciclos de tempo. </a:t>
            </a:r>
          </a:p>
          <a:p>
            <a:pPr marL="939800" lvl="1" indent="-342900" algn="l">
              <a:buFont typeface="Courier New"/>
              <a:buChar char="o"/>
            </a:pPr>
            <a:r>
              <a:rPr lang="pt-PT">
                <a:solidFill>
                  <a:srgbClr val="E9E2C9"/>
                </a:solidFill>
                <a:latin typeface="Abel"/>
              </a:rPr>
              <a:t>Sincronização for feita é através de GPS.</a:t>
            </a:r>
          </a:p>
          <a:p>
            <a:pPr marL="939800" lvl="1" indent="-342900" algn="l">
              <a:buFont typeface="Courier New"/>
              <a:buChar char="o"/>
            </a:pPr>
            <a:r>
              <a:rPr lang="pt-PT">
                <a:solidFill>
                  <a:srgbClr val="E9E2C9"/>
                </a:solidFill>
                <a:latin typeface="Abel"/>
              </a:rPr>
              <a:t>Semáforos partilham o seu estado.</a:t>
            </a:r>
          </a:p>
          <a:p>
            <a:pPr marL="596900" lvl="1" indent="0" algn="l"/>
            <a:endParaRPr lang="pt-PT">
              <a:solidFill>
                <a:srgbClr val="E9E2C9"/>
              </a:solidFill>
              <a:latin typeface="Abel"/>
            </a:endParaRPr>
          </a:p>
          <a:p>
            <a:pPr marL="482600" indent="-342900" algn="l">
              <a:buFont typeface="Arial"/>
              <a:buChar char="•"/>
            </a:pPr>
            <a:r>
              <a:rPr lang="pt-PT" err="1">
                <a:solidFill>
                  <a:srgbClr val="E9E2C9"/>
                </a:solidFill>
                <a:latin typeface="Montserrat"/>
              </a:rPr>
              <a:t>Smart</a:t>
            </a:r>
            <a:r>
              <a:rPr lang="pt-PT">
                <a:solidFill>
                  <a:srgbClr val="E9E2C9"/>
                </a:solidFill>
                <a:latin typeface="Montserrat"/>
              </a:rPr>
              <a:t>/Sensor </a:t>
            </a:r>
            <a:r>
              <a:rPr lang="pt-PT" err="1">
                <a:solidFill>
                  <a:srgbClr val="E9E2C9"/>
                </a:solidFill>
                <a:latin typeface="Montserrat"/>
              </a:rPr>
              <a:t>Traffic</a:t>
            </a:r>
            <a:r>
              <a:rPr lang="pt-PT">
                <a:solidFill>
                  <a:srgbClr val="E9E2C9"/>
                </a:solidFill>
                <a:latin typeface="Montserrat"/>
              </a:rPr>
              <a:t> </a:t>
            </a:r>
            <a:r>
              <a:rPr lang="pt-PT" err="1">
                <a:solidFill>
                  <a:srgbClr val="E9E2C9"/>
                </a:solidFill>
                <a:latin typeface="Montserrat"/>
              </a:rPr>
              <a:t>Lights</a:t>
            </a:r>
            <a:endParaRPr lang="pt-PT">
              <a:solidFill>
                <a:srgbClr val="E9E2C9"/>
              </a:solidFill>
              <a:latin typeface="Montserrat"/>
            </a:endParaRPr>
          </a:p>
          <a:p>
            <a:pPr marL="939800" lvl="1" indent="-342900" algn="l">
              <a:buFont typeface="Courier New"/>
              <a:buChar char="o"/>
            </a:pPr>
            <a:r>
              <a:rPr lang="pt-PT">
                <a:solidFill>
                  <a:srgbClr val="E9E2C9"/>
                </a:solidFill>
                <a:latin typeface="Abel"/>
              </a:rPr>
              <a:t>Alterações no campo magnético, ou através de câmaras.</a:t>
            </a:r>
            <a:endParaRPr lang="pt-PT" sz="1800">
              <a:solidFill>
                <a:srgbClr val="E9E2C9"/>
              </a:solidFill>
              <a:latin typeface="Abel"/>
            </a:endParaRPr>
          </a:p>
          <a:p>
            <a:pPr marL="939800" lvl="1" indent="-342900" algn="l">
              <a:buFont typeface="Courier New"/>
              <a:buChar char="o"/>
            </a:pPr>
            <a:r>
              <a:rPr lang="pt-PT">
                <a:solidFill>
                  <a:srgbClr val="E9E2C9"/>
                </a:solidFill>
                <a:latin typeface="Abel"/>
              </a:rPr>
              <a:t>Controlam o fluxo do trânsito.</a:t>
            </a:r>
          </a:p>
          <a:p>
            <a:pPr marL="939800" lvl="1" indent="-342900" algn="l">
              <a:buFont typeface="Courier New"/>
              <a:buChar char="o"/>
            </a:pPr>
            <a:r>
              <a:rPr lang="pt-PT">
                <a:solidFill>
                  <a:srgbClr val="E9E2C9"/>
                </a:solidFill>
                <a:latin typeface="Abel"/>
              </a:rPr>
              <a:t>Semáforos partilham o seu estado</a:t>
            </a:r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183DC867-6860-BB45-BBB7-06DB510C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C70A71B-923C-8AED-2D60-95D78E8BED42}"/>
              </a:ext>
            </a:extLst>
          </p:cNvPr>
          <p:cNvSpPr txBox="1"/>
          <p:nvPr/>
        </p:nvSpPr>
        <p:spPr>
          <a:xfrm>
            <a:off x="8832506" y="4842668"/>
            <a:ext cx="31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584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66761A8C-8A7D-DC68-27E9-55A2B59D4F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(cont.)</a:t>
            </a:r>
            <a:endParaRPr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8857C024-FEC2-C557-6D2F-052735A9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934" y="1267701"/>
            <a:ext cx="4923066" cy="3507582"/>
          </a:xfrm>
          <a:prstGeom prst="rect">
            <a:avLst/>
          </a:prstGeom>
        </p:spPr>
      </p:pic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9902CE0C-C1C8-BD1F-F569-F73D879A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48BD331-B66F-CFBE-4C84-E401BC16166D}"/>
                  </a:ext>
                </a:extLst>
              </p:cNvPr>
              <p:cNvSpPr txBox="1"/>
              <p:nvPr/>
            </p:nvSpPr>
            <p:spPr>
              <a:xfrm>
                <a:off x="1490130" y="1743382"/>
                <a:ext cx="2732736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P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pt-PT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P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PT" sz="1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PT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PT" sz="1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PT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PT" sz="1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48BD331-B66F-CFBE-4C84-E401BC16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130" y="1743382"/>
                <a:ext cx="2732736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88A3C72-74F2-56BB-5840-C117377DDD2D}"/>
                  </a:ext>
                </a:extLst>
              </p:cNvPr>
              <p:cNvSpPr txBox="1"/>
              <p:nvPr/>
            </p:nvSpPr>
            <p:spPr>
              <a:xfrm>
                <a:off x="1490130" y="2880294"/>
                <a:ext cx="2732736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PT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88A3C72-74F2-56BB-5840-C117377DD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130" y="2880294"/>
                <a:ext cx="2732736" cy="542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896DA6E-8905-F064-652B-C6C2439AAC06}"/>
                  </a:ext>
                </a:extLst>
              </p:cNvPr>
              <p:cNvSpPr txBox="1"/>
              <p:nvPr/>
            </p:nvSpPr>
            <p:spPr>
              <a:xfrm>
                <a:off x="1464436" y="3953141"/>
                <a:ext cx="2756498" cy="616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PT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896DA6E-8905-F064-652B-C6C2439AA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436" y="3953141"/>
                <a:ext cx="2756498" cy="6162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F8D504E5-FE71-D889-2B83-BAAF910D3446}"/>
              </a:ext>
            </a:extLst>
          </p:cNvPr>
          <p:cNvSpPr txBox="1"/>
          <p:nvPr/>
        </p:nvSpPr>
        <p:spPr>
          <a:xfrm>
            <a:off x="428976" y="4076605"/>
            <a:ext cx="106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>
                <a:solidFill>
                  <a:srgbClr val="E9E2C9"/>
                </a:solidFill>
                <a:latin typeface="Montserrat" pitchFamily="2" charset="77"/>
              </a:rPr>
              <a:t>Rate</a:t>
            </a:r>
            <a:r>
              <a:rPr lang="pt-PT" sz="1800">
                <a:solidFill>
                  <a:srgbClr val="E9E2C9"/>
                </a:solidFill>
              </a:rPr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039B53E-B141-4AAF-8797-A8E0848913B1}"/>
              </a:ext>
            </a:extLst>
          </p:cNvPr>
          <p:cNvSpPr txBox="1"/>
          <p:nvPr/>
        </p:nvSpPr>
        <p:spPr>
          <a:xfrm>
            <a:off x="428974" y="2961469"/>
            <a:ext cx="106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err="1">
                <a:solidFill>
                  <a:srgbClr val="E9E2C9"/>
                </a:solidFill>
                <a:latin typeface="Montserrat" pitchFamily="2" charset="77"/>
              </a:rPr>
              <a:t>Delay</a:t>
            </a:r>
            <a:r>
              <a:rPr lang="pt-PT" sz="1800">
                <a:solidFill>
                  <a:srgbClr val="E9E2C9"/>
                </a:solidFill>
              </a:rPr>
              <a:t>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918D4AB-02A6-E0FE-F9B8-585B30D0EFCF}"/>
              </a:ext>
            </a:extLst>
          </p:cNvPr>
          <p:cNvSpPr txBox="1"/>
          <p:nvPr/>
        </p:nvSpPr>
        <p:spPr>
          <a:xfrm>
            <a:off x="428975" y="1849751"/>
            <a:ext cx="106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>
                <a:solidFill>
                  <a:srgbClr val="E9E2C9"/>
                </a:solidFill>
                <a:latin typeface="Montserrat" pitchFamily="2" charset="77"/>
              </a:rPr>
              <a:t>Offset</a:t>
            </a:r>
            <a:r>
              <a:rPr lang="pt-PT" sz="1800">
                <a:solidFill>
                  <a:srgbClr val="E9E2C9"/>
                </a:solidFill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00E2F5-D5A1-FD6E-2458-265F24223E1D}"/>
              </a:ext>
            </a:extLst>
          </p:cNvPr>
          <p:cNvSpPr txBox="1"/>
          <p:nvPr/>
        </p:nvSpPr>
        <p:spPr>
          <a:xfrm>
            <a:off x="8833089" y="4832468"/>
            <a:ext cx="31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7721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552F190-3BA1-B5B6-96E8-183E1CAC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20" y="239709"/>
            <a:ext cx="4688015" cy="4686003"/>
          </a:xfrm>
          <a:prstGeom prst="rect">
            <a:avLst/>
          </a:prstGeom>
        </p:spPr>
      </p:pic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66761A8C-8A7D-DC68-27E9-55A2B59D4F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</a:t>
            </a:r>
            <a:endParaRPr/>
          </a:p>
        </p:txBody>
      </p:sp>
      <p:sp>
        <p:nvSpPr>
          <p:cNvPr id="39" name="Marcador de Posição do Texto 3">
            <a:extLst>
              <a:ext uri="{FF2B5EF4-FFF2-40B4-BE49-F238E27FC236}">
                <a16:creationId xmlns:a16="http://schemas.microsoft.com/office/drawing/2014/main" id="{D99037AC-8F16-EC6C-6672-7F7F330ABAD5}"/>
              </a:ext>
            </a:extLst>
          </p:cNvPr>
          <p:cNvSpPr txBox="1">
            <a:spLocks/>
          </p:cNvSpPr>
          <p:nvPr/>
        </p:nvSpPr>
        <p:spPr>
          <a:xfrm>
            <a:off x="452640" y="1002719"/>
            <a:ext cx="7512759" cy="374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pt-PT">
                <a:solidFill>
                  <a:srgbClr val="E9E2C9"/>
                </a:solidFill>
                <a:latin typeface="Montserrat"/>
              </a:rPr>
              <a:t>Material:</a:t>
            </a:r>
          </a:p>
          <a:p>
            <a:pPr marL="139700" indent="0" algn="l"/>
            <a:endParaRPr lang="pt-PT">
              <a:solidFill>
                <a:srgbClr val="E9E2C9"/>
              </a:solidFill>
              <a:latin typeface="Montserrat"/>
            </a:endParaRPr>
          </a:p>
          <a:p>
            <a:pPr marL="425450" indent="-285750" algn="l">
              <a:buFont typeface="Arial"/>
              <a:buChar char="•"/>
            </a:pPr>
            <a:r>
              <a:rPr lang="pt-PT">
                <a:solidFill>
                  <a:srgbClr val="E9E2C9"/>
                </a:solidFill>
                <a:latin typeface="Montserrat"/>
              </a:rPr>
              <a:t>2x </a:t>
            </a:r>
            <a:r>
              <a:rPr lang="pt-PT" err="1">
                <a:solidFill>
                  <a:srgbClr val="E9E2C9"/>
                </a:solidFill>
                <a:latin typeface="Montserrat"/>
              </a:rPr>
              <a:t>Raspberry</a:t>
            </a:r>
            <a:r>
              <a:rPr lang="pt-PT">
                <a:solidFill>
                  <a:srgbClr val="E9E2C9"/>
                </a:solidFill>
                <a:latin typeface="Montserrat"/>
              </a:rPr>
              <a:t> Pi 4.</a:t>
            </a:r>
          </a:p>
          <a:p>
            <a:pPr marL="139700" indent="0" algn="l"/>
            <a:endParaRPr lang="pt-PT">
              <a:solidFill>
                <a:srgbClr val="E9E2C9"/>
              </a:solidFill>
              <a:latin typeface="Montserrat"/>
            </a:endParaRPr>
          </a:p>
          <a:p>
            <a:pPr marL="425450" indent="-285750" algn="l">
              <a:buFont typeface="Arial"/>
              <a:buChar char="•"/>
            </a:pPr>
            <a:r>
              <a:rPr lang="pt-PT">
                <a:solidFill>
                  <a:srgbClr val="E9E2C9"/>
                </a:solidFill>
                <a:latin typeface="Montserrat"/>
              </a:rPr>
              <a:t>1x Computador com Hotspot.</a:t>
            </a:r>
          </a:p>
          <a:p>
            <a:pPr marL="139700" indent="0" algn="l"/>
            <a:endParaRPr lang="pt-PT">
              <a:solidFill>
                <a:srgbClr val="E9E2C9"/>
              </a:solidFill>
              <a:latin typeface="Montserrat"/>
            </a:endParaRPr>
          </a:p>
          <a:p>
            <a:pPr marL="425450" indent="-285750" algn="l">
              <a:buFont typeface="Arial"/>
              <a:buChar char="•"/>
            </a:pPr>
            <a:r>
              <a:rPr lang="pt-PT">
                <a:solidFill>
                  <a:srgbClr val="E9E2C9"/>
                </a:solidFill>
                <a:latin typeface="Montserrat"/>
              </a:rPr>
              <a:t>4x Leds.</a:t>
            </a:r>
          </a:p>
          <a:p>
            <a:pPr marL="139700" indent="0" algn="l"/>
            <a:endParaRPr lang="pt-PT">
              <a:solidFill>
                <a:srgbClr val="E9E2C9"/>
              </a:solidFill>
              <a:latin typeface="Montserrat"/>
            </a:endParaRPr>
          </a:p>
          <a:p>
            <a:pPr marL="425450" indent="-285750" algn="l">
              <a:buFont typeface="Arial"/>
              <a:buChar char="•"/>
            </a:pPr>
            <a:r>
              <a:rPr lang="pt-PT">
                <a:solidFill>
                  <a:srgbClr val="E9E2C9"/>
                </a:solidFill>
                <a:latin typeface="Montserrat"/>
              </a:rPr>
              <a:t>4x Resistências.</a:t>
            </a:r>
          </a:p>
          <a:p>
            <a:pPr marL="139700" indent="0" algn="l"/>
            <a:endParaRPr lang="pt-PT">
              <a:solidFill>
                <a:srgbClr val="E9E2C9"/>
              </a:solidFill>
              <a:latin typeface="Montserrat"/>
            </a:endParaRPr>
          </a:p>
          <a:p>
            <a:pPr marL="425450" indent="-285750" algn="l">
              <a:buFont typeface="Arial"/>
              <a:buChar char="•"/>
            </a:pPr>
            <a:r>
              <a:rPr lang="pt-PT">
                <a:solidFill>
                  <a:srgbClr val="E9E2C9"/>
                </a:solidFill>
                <a:latin typeface="Montserrat"/>
              </a:rPr>
              <a:t>Python3.</a:t>
            </a:r>
          </a:p>
          <a:p>
            <a:pPr marL="425450" indent="-285750" algn="l">
              <a:buFont typeface="Arial"/>
              <a:buChar char="•"/>
            </a:pPr>
            <a:endParaRPr lang="pt-PT">
              <a:solidFill>
                <a:srgbClr val="E9E2C9"/>
              </a:solidFill>
              <a:latin typeface="Montserrat"/>
            </a:endParaRPr>
          </a:p>
          <a:p>
            <a:pPr marL="425450" indent="-285750" algn="l">
              <a:buFont typeface="Arial"/>
              <a:buChar char="•"/>
            </a:pPr>
            <a:r>
              <a:rPr lang="pt-PT" err="1">
                <a:solidFill>
                  <a:srgbClr val="E9E2C9"/>
                </a:solidFill>
                <a:latin typeface="Montserrat"/>
              </a:rPr>
              <a:t>Matlab</a:t>
            </a:r>
            <a:r>
              <a:rPr lang="pt-PT">
                <a:solidFill>
                  <a:srgbClr val="E9E2C9"/>
                </a:solidFill>
                <a:latin typeface="Montserrat"/>
              </a:rPr>
              <a:t>.</a:t>
            </a:r>
          </a:p>
          <a:p>
            <a:pPr marL="425450" indent="-285750" algn="l">
              <a:buFont typeface="Arial"/>
              <a:buChar char="•"/>
            </a:pPr>
            <a:endParaRPr lang="pt-PT">
              <a:solidFill>
                <a:srgbClr val="E9E2C9"/>
              </a:solidFill>
              <a:latin typeface="Montserrat"/>
            </a:endParaRPr>
          </a:p>
          <a:p>
            <a:pPr marL="425450" indent="-285750" algn="l">
              <a:buFont typeface="Arial"/>
              <a:buChar char="•"/>
            </a:pPr>
            <a:endParaRPr lang="pt-PT">
              <a:solidFill>
                <a:srgbClr val="E9E2C9"/>
              </a:solidFill>
              <a:latin typeface="Montserrat"/>
            </a:endParaRPr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7180E1BD-740E-732F-65B7-380FFF7BE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07D7D4C-8906-7BD9-0FC1-9476310CEB77}"/>
              </a:ext>
            </a:extLst>
          </p:cNvPr>
          <p:cNvSpPr txBox="1"/>
          <p:nvPr/>
        </p:nvSpPr>
        <p:spPr>
          <a:xfrm>
            <a:off x="8833089" y="4832468"/>
            <a:ext cx="31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1834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66761A8C-8A7D-DC68-27E9-55A2B59D4F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IMPLEMENTAÇÃO</a:t>
            </a:r>
            <a:endParaRPr/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3C879E8B-DBB8-BA7A-5ED9-D6E60BF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2A0218-0C51-6EEA-CCCA-247F61F5AB45}"/>
              </a:ext>
            </a:extLst>
          </p:cNvPr>
          <p:cNvSpPr txBox="1"/>
          <p:nvPr/>
        </p:nvSpPr>
        <p:spPr>
          <a:xfrm>
            <a:off x="4154860" y="3099659"/>
            <a:ext cx="877312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800">
                <a:solidFill>
                  <a:srgbClr val="E9E2C9"/>
                </a:solidFill>
                <a:latin typeface="Montserrat" pitchFamily="2" charset="77"/>
              </a:rPr>
              <a:t>Rate</a:t>
            </a:r>
            <a:endParaRPr lang="pt-PT" sz="1800">
              <a:solidFill>
                <a:srgbClr val="E9E2C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1D59879-84A1-E514-C3B7-984968A328E7}"/>
              </a:ext>
            </a:extLst>
          </p:cNvPr>
          <p:cNvSpPr txBox="1"/>
          <p:nvPr/>
        </p:nvSpPr>
        <p:spPr>
          <a:xfrm>
            <a:off x="4154860" y="2714726"/>
            <a:ext cx="877312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800" err="1">
                <a:solidFill>
                  <a:srgbClr val="E9E2C9"/>
                </a:solidFill>
                <a:latin typeface="Montserrat" pitchFamily="2" charset="77"/>
              </a:rPr>
              <a:t>Delay</a:t>
            </a:r>
            <a:endParaRPr lang="pt-PT" sz="1800">
              <a:solidFill>
                <a:srgbClr val="E9E2C9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014D41-C071-1E6B-A7B2-5C9CCA8BC4A4}"/>
              </a:ext>
            </a:extLst>
          </p:cNvPr>
          <p:cNvSpPr txBox="1"/>
          <p:nvPr/>
        </p:nvSpPr>
        <p:spPr>
          <a:xfrm>
            <a:off x="4154860" y="2345394"/>
            <a:ext cx="877312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800">
                <a:solidFill>
                  <a:srgbClr val="E9E2C9"/>
                </a:solidFill>
                <a:latin typeface="Montserrat" pitchFamily="2" charset="77"/>
              </a:rPr>
              <a:t>Offset</a:t>
            </a:r>
            <a:endParaRPr lang="pt-PT" sz="1800">
              <a:solidFill>
                <a:srgbClr val="E9E2C9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BD47F3-084E-D576-245A-24032FEFBC51}"/>
              </a:ext>
            </a:extLst>
          </p:cNvPr>
          <p:cNvSpPr/>
          <p:nvPr/>
        </p:nvSpPr>
        <p:spPr>
          <a:xfrm>
            <a:off x="4154859" y="2345394"/>
            <a:ext cx="877312" cy="112359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E9E2C9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2959AA-EE11-5F21-286C-83AFDA063A81}"/>
              </a:ext>
            </a:extLst>
          </p:cNvPr>
          <p:cNvSpPr txBox="1"/>
          <p:nvPr/>
        </p:nvSpPr>
        <p:spPr>
          <a:xfrm>
            <a:off x="772501" y="2022228"/>
            <a:ext cx="2254905" cy="64633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800">
                <a:solidFill>
                  <a:srgbClr val="E9E2C9"/>
                </a:solidFill>
                <a:latin typeface="Montserrat" pitchFamily="2" charset="77"/>
              </a:rPr>
              <a:t>NTP pedido/resposta</a:t>
            </a:r>
            <a:endParaRPr lang="pt-PT" sz="1800">
              <a:solidFill>
                <a:srgbClr val="E9E2C9"/>
              </a:solidFill>
            </a:endParaRP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E23799F1-7ABB-B09B-9779-3DF18AF509F2}"/>
              </a:ext>
            </a:extLst>
          </p:cNvPr>
          <p:cNvCxnSpPr>
            <a:cxnSpLocks/>
          </p:cNvCxnSpPr>
          <p:nvPr/>
        </p:nvCxnSpPr>
        <p:spPr>
          <a:xfrm>
            <a:off x="1915551" y="1360223"/>
            <a:ext cx="0" cy="66200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2B18D1-1ABD-9A01-370D-2DFE97CB3E62}"/>
              </a:ext>
            </a:extLst>
          </p:cNvPr>
          <p:cNvSpPr txBox="1"/>
          <p:nvPr/>
        </p:nvSpPr>
        <p:spPr>
          <a:xfrm>
            <a:off x="772500" y="3284325"/>
            <a:ext cx="2254905" cy="64633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800">
                <a:solidFill>
                  <a:srgbClr val="E9E2C9"/>
                </a:solidFill>
                <a:latin typeface="Montserrat" pitchFamily="2" charset="77"/>
              </a:rPr>
              <a:t>Atualiza parâmetros</a:t>
            </a:r>
            <a:endParaRPr lang="pt-PT" sz="1800">
              <a:solidFill>
                <a:srgbClr val="E9E2C9"/>
              </a:solidFill>
            </a:endParaRPr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5AC03B1D-0A23-F23B-C50B-51666E83093A}"/>
              </a:ext>
            </a:extLst>
          </p:cNvPr>
          <p:cNvCxnSpPr>
            <a:cxnSpLocks/>
            <a:stCxn id="8" idx="2"/>
            <a:endCxn id="30" idx="0"/>
          </p:cNvCxnSpPr>
          <p:nvPr/>
        </p:nvCxnSpPr>
        <p:spPr>
          <a:xfrm flipH="1">
            <a:off x="1899953" y="2668559"/>
            <a:ext cx="1" cy="61576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3AEF0D2C-B637-C494-4565-D54AACEF756F}"/>
              </a:ext>
            </a:extLst>
          </p:cNvPr>
          <p:cNvCxnSpPr>
            <a:cxnSpLocks/>
          </p:cNvCxnSpPr>
          <p:nvPr/>
        </p:nvCxnSpPr>
        <p:spPr>
          <a:xfrm flipV="1">
            <a:off x="4416731" y="3468991"/>
            <a:ext cx="0" cy="87709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6109F96E-E266-E8F6-0F73-6FA636E87810}"/>
              </a:ext>
            </a:extLst>
          </p:cNvPr>
          <p:cNvCxnSpPr>
            <a:cxnSpLocks/>
          </p:cNvCxnSpPr>
          <p:nvPr/>
        </p:nvCxnSpPr>
        <p:spPr>
          <a:xfrm>
            <a:off x="1899952" y="4347283"/>
            <a:ext cx="251677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384D0ED4-5AC2-166A-9269-C5B2DE1BC073}"/>
              </a:ext>
            </a:extLst>
          </p:cNvPr>
          <p:cNvCxnSpPr>
            <a:cxnSpLocks/>
          </p:cNvCxnSpPr>
          <p:nvPr/>
        </p:nvCxnSpPr>
        <p:spPr>
          <a:xfrm>
            <a:off x="1915551" y="1360223"/>
            <a:ext cx="248933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44">
            <a:extLst>
              <a:ext uri="{FF2B5EF4-FFF2-40B4-BE49-F238E27FC236}">
                <a16:creationId xmlns:a16="http://schemas.microsoft.com/office/drawing/2014/main" id="{4221A305-D999-2FD5-21F7-B572287139A1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899952" y="3930656"/>
            <a:ext cx="1" cy="41543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8D28165-F393-6998-C35F-42450B3066F4}"/>
              </a:ext>
            </a:extLst>
          </p:cNvPr>
          <p:cNvSpPr txBox="1"/>
          <p:nvPr/>
        </p:nvSpPr>
        <p:spPr>
          <a:xfrm>
            <a:off x="6138109" y="1925419"/>
            <a:ext cx="2254905" cy="64633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800">
                <a:solidFill>
                  <a:srgbClr val="E9E2C9"/>
                </a:solidFill>
                <a:latin typeface="Montserrat" pitchFamily="2" charset="77"/>
              </a:rPr>
              <a:t>Busca tempo corrigido</a:t>
            </a:r>
            <a:endParaRPr lang="pt-PT" sz="1800">
              <a:solidFill>
                <a:srgbClr val="E9E2C9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7862F99-A6F4-433B-A302-0910E2768313}"/>
              </a:ext>
            </a:extLst>
          </p:cNvPr>
          <p:cNvSpPr txBox="1"/>
          <p:nvPr/>
        </p:nvSpPr>
        <p:spPr>
          <a:xfrm>
            <a:off x="6138109" y="3284325"/>
            <a:ext cx="2254905" cy="36933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800">
                <a:solidFill>
                  <a:srgbClr val="E9E2C9"/>
                </a:solidFill>
                <a:latin typeface="Montserrat" pitchFamily="2" charset="77"/>
              </a:rPr>
              <a:t>Atualiza estado</a:t>
            </a:r>
            <a:endParaRPr lang="pt-PT" sz="1800">
              <a:solidFill>
                <a:srgbClr val="E9E2C9"/>
              </a:solidFill>
            </a:endParaRPr>
          </a:p>
        </p:txBody>
      </p:sp>
      <p:cxnSp>
        <p:nvCxnSpPr>
          <p:cNvPr id="50" name="Conexão Reta 49">
            <a:extLst>
              <a:ext uri="{FF2B5EF4-FFF2-40B4-BE49-F238E27FC236}">
                <a16:creationId xmlns:a16="http://schemas.microsoft.com/office/drawing/2014/main" id="{0087BDD4-B31E-AE87-274F-F0149C90381C}"/>
              </a:ext>
            </a:extLst>
          </p:cNvPr>
          <p:cNvCxnSpPr>
            <a:cxnSpLocks/>
          </p:cNvCxnSpPr>
          <p:nvPr/>
        </p:nvCxnSpPr>
        <p:spPr>
          <a:xfrm>
            <a:off x="4393042" y="1360223"/>
            <a:ext cx="23689" cy="99833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xão Reta 71">
            <a:extLst>
              <a:ext uri="{FF2B5EF4-FFF2-40B4-BE49-F238E27FC236}">
                <a16:creationId xmlns:a16="http://schemas.microsoft.com/office/drawing/2014/main" id="{DEDC9302-C8D3-C7D5-F184-25538A5AF987}"/>
              </a:ext>
            </a:extLst>
          </p:cNvPr>
          <p:cNvCxnSpPr>
            <a:cxnSpLocks/>
          </p:cNvCxnSpPr>
          <p:nvPr/>
        </p:nvCxnSpPr>
        <p:spPr>
          <a:xfrm>
            <a:off x="4748782" y="3484592"/>
            <a:ext cx="0" cy="86149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809F6C12-15AB-79F0-0427-C2300462A8EB}"/>
              </a:ext>
            </a:extLst>
          </p:cNvPr>
          <p:cNvCxnSpPr>
            <a:cxnSpLocks/>
          </p:cNvCxnSpPr>
          <p:nvPr/>
        </p:nvCxnSpPr>
        <p:spPr>
          <a:xfrm>
            <a:off x="4748782" y="4340099"/>
            <a:ext cx="251677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xão Reta Unidirecional 74">
            <a:extLst>
              <a:ext uri="{FF2B5EF4-FFF2-40B4-BE49-F238E27FC236}">
                <a16:creationId xmlns:a16="http://schemas.microsoft.com/office/drawing/2014/main" id="{84911859-3983-47CA-F71B-55F9A82AF868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7265561" y="3653657"/>
            <a:ext cx="1" cy="69362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xão Reta Unidirecional 76">
            <a:extLst>
              <a:ext uri="{FF2B5EF4-FFF2-40B4-BE49-F238E27FC236}">
                <a16:creationId xmlns:a16="http://schemas.microsoft.com/office/drawing/2014/main" id="{AF157427-3B73-025F-3FB4-6900A09745AB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7265561" y="2571750"/>
            <a:ext cx="1" cy="69003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xão Reta 79">
            <a:extLst>
              <a:ext uri="{FF2B5EF4-FFF2-40B4-BE49-F238E27FC236}">
                <a16:creationId xmlns:a16="http://schemas.microsoft.com/office/drawing/2014/main" id="{6A1EFC47-DEFA-8397-262F-9416036E7F0B}"/>
              </a:ext>
            </a:extLst>
          </p:cNvPr>
          <p:cNvCxnSpPr>
            <a:cxnSpLocks/>
          </p:cNvCxnSpPr>
          <p:nvPr/>
        </p:nvCxnSpPr>
        <p:spPr>
          <a:xfrm>
            <a:off x="4782849" y="1360223"/>
            <a:ext cx="248933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A5A6322D-6202-BA84-4547-61D2DBF8D8B5}"/>
              </a:ext>
            </a:extLst>
          </p:cNvPr>
          <p:cNvCxnSpPr>
            <a:cxnSpLocks/>
          </p:cNvCxnSpPr>
          <p:nvPr/>
        </p:nvCxnSpPr>
        <p:spPr>
          <a:xfrm>
            <a:off x="7272184" y="1360223"/>
            <a:ext cx="0" cy="565196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xão Reta Unidirecional 82">
            <a:extLst>
              <a:ext uri="{FF2B5EF4-FFF2-40B4-BE49-F238E27FC236}">
                <a16:creationId xmlns:a16="http://schemas.microsoft.com/office/drawing/2014/main" id="{470C81A5-BD41-2CF7-D95A-3B374D63C87A}"/>
              </a:ext>
            </a:extLst>
          </p:cNvPr>
          <p:cNvCxnSpPr>
            <a:cxnSpLocks/>
          </p:cNvCxnSpPr>
          <p:nvPr/>
        </p:nvCxnSpPr>
        <p:spPr>
          <a:xfrm>
            <a:off x="4771005" y="1349459"/>
            <a:ext cx="11843" cy="98033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1FBA1F1A-5185-AAF8-E64C-802B90B9301F}"/>
              </a:ext>
            </a:extLst>
          </p:cNvPr>
          <p:cNvSpPr txBox="1"/>
          <p:nvPr/>
        </p:nvSpPr>
        <p:spPr>
          <a:xfrm>
            <a:off x="2257980" y="1350369"/>
            <a:ext cx="18101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>
                <a:solidFill>
                  <a:srgbClr val="E9E2C9"/>
                </a:solidFill>
                <a:latin typeface="Montserrat" pitchFamily="2" charset="77"/>
              </a:rPr>
              <a:t>Cada T segundos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94F8E054-1CB8-9B5E-255D-2B80A7F64FD7}"/>
              </a:ext>
            </a:extLst>
          </p:cNvPr>
          <p:cNvSpPr txBox="1"/>
          <p:nvPr/>
        </p:nvSpPr>
        <p:spPr>
          <a:xfrm>
            <a:off x="5137122" y="1375698"/>
            <a:ext cx="18101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>
                <a:solidFill>
                  <a:srgbClr val="E9E2C9"/>
                </a:solidFill>
                <a:latin typeface="Montserrat" pitchFamily="2" charset="77"/>
              </a:rPr>
              <a:t>Continuamente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A0B499-3642-7F45-025D-4D4C99CF4F61}"/>
              </a:ext>
            </a:extLst>
          </p:cNvPr>
          <p:cNvSpPr txBox="1"/>
          <p:nvPr/>
        </p:nvSpPr>
        <p:spPr>
          <a:xfrm>
            <a:off x="8833089" y="4832468"/>
            <a:ext cx="31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2497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66761A8C-8A7D-DC68-27E9-55A2B59D4F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(cont.)</a:t>
            </a:r>
            <a:endParaRPr dirty="0"/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3C879E8B-DBB8-BA7A-5ED9-D6E60BF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8E775D6D-7096-E2DA-7788-727882EBDB9A}"/>
              </a:ext>
            </a:extLst>
          </p:cNvPr>
          <p:cNvCxnSpPr>
            <a:cxnSpLocks/>
          </p:cNvCxnSpPr>
          <p:nvPr/>
        </p:nvCxnSpPr>
        <p:spPr>
          <a:xfrm>
            <a:off x="781396" y="3437855"/>
            <a:ext cx="6365679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CD0C2316-20AB-314B-F1E1-5AF61237B292}"/>
              </a:ext>
            </a:extLst>
          </p:cNvPr>
          <p:cNvCxnSpPr>
            <a:cxnSpLocks/>
          </p:cNvCxnSpPr>
          <p:nvPr/>
        </p:nvCxnSpPr>
        <p:spPr>
          <a:xfrm>
            <a:off x="781396" y="1412320"/>
            <a:ext cx="6365679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14FD58A5-ACE7-62EA-4C50-573FC7892577}"/>
              </a:ext>
            </a:extLst>
          </p:cNvPr>
          <p:cNvCxnSpPr>
            <a:cxnSpLocks/>
          </p:cNvCxnSpPr>
          <p:nvPr/>
        </p:nvCxnSpPr>
        <p:spPr>
          <a:xfrm>
            <a:off x="1080000" y="1325113"/>
            <a:ext cx="0" cy="2025535"/>
          </a:xfrm>
          <a:prstGeom prst="straightConnector1">
            <a:avLst/>
          </a:prstGeom>
          <a:ln w="25400">
            <a:solidFill>
              <a:schemeClr val="accent3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7ED83E2F-D051-3CD6-A1D1-8BCFD45796E0}"/>
              </a:ext>
            </a:extLst>
          </p:cNvPr>
          <p:cNvCxnSpPr>
            <a:cxnSpLocks/>
          </p:cNvCxnSpPr>
          <p:nvPr/>
        </p:nvCxnSpPr>
        <p:spPr>
          <a:xfrm>
            <a:off x="3240000" y="1325113"/>
            <a:ext cx="0" cy="2025535"/>
          </a:xfrm>
          <a:prstGeom prst="straightConnector1">
            <a:avLst/>
          </a:prstGeom>
          <a:ln w="25400">
            <a:solidFill>
              <a:schemeClr val="accent3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8E952599-7DFC-28A6-1BDA-6A2C220FE6E8}"/>
              </a:ext>
            </a:extLst>
          </p:cNvPr>
          <p:cNvCxnSpPr>
            <a:cxnSpLocks/>
          </p:cNvCxnSpPr>
          <p:nvPr/>
        </p:nvCxnSpPr>
        <p:spPr>
          <a:xfrm>
            <a:off x="5400000" y="1325113"/>
            <a:ext cx="0" cy="2025535"/>
          </a:xfrm>
          <a:prstGeom prst="straightConnector1">
            <a:avLst/>
          </a:prstGeom>
          <a:ln w="25400">
            <a:solidFill>
              <a:schemeClr val="accent3">
                <a:alpha val="4930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4D0E4E9A-A138-9C5C-F0BC-41580C451C47}"/>
              </a:ext>
            </a:extLst>
          </p:cNvPr>
          <p:cNvCxnSpPr>
            <a:cxnSpLocks/>
          </p:cNvCxnSpPr>
          <p:nvPr/>
        </p:nvCxnSpPr>
        <p:spPr>
          <a:xfrm>
            <a:off x="781396" y="4575384"/>
            <a:ext cx="6365679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A08AAB5D-4EE2-C828-3DB8-E265B641CCDE}"/>
              </a:ext>
            </a:extLst>
          </p:cNvPr>
          <p:cNvSpPr/>
          <p:nvPr/>
        </p:nvSpPr>
        <p:spPr>
          <a:xfrm>
            <a:off x="7407966" y="3437854"/>
            <a:ext cx="1736034" cy="17056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07C687D-88BC-0031-1152-1908479C3624}"/>
              </a:ext>
            </a:extLst>
          </p:cNvPr>
          <p:cNvSpPr txBox="1"/>
          <p:nvPr/>
        </p:nvSpPr>
        <p:spPr>
          <a:xfrm>
            <a:off x="7162092" y="1150710"/>
            <a:ext cx="120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rgbClr val="E9E2C9"/>
                </a:solidFill>
                <a:latin typeface="Montserrat"/>
              </a:rPr>
              <a:t>Relógio NTP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7501BF-85D4-7B01-BAA1-00878196E389}"/>
              </a:ext>
            </a:extLst>
          </p:cNvPr>
          <p:cNvSpPr txBox="1"/>
          <p:nvPr/>
        </p:nvSpPr>
        <p:spPr>
          <a:xfrm>
            <a:off x="7223434" y="3176244"/>
            <a:ext cx="129142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/>
              </a:rPr>
              <a:t>Relógio Abstrato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8D3B3DD-7106-20F4-43A9-327E1A14E941}"/>
              </a:ext>
            </a:extLst>
          </p:cNvPr>
          <p:cNvSpPr txBox="1"/>
          <p:nvPr/>
        </p:nvSpPr>
        <p:spPr>
          <a:xfrm>
            <a:off x="7147075" y="4280057"/>
            <a:ext cx="173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rgbClr val="E9E2C9"/>
                </a:solidFill>
                <a:latin typeface="Montserrat"/>
              </a:rPr>
              <a:t>Relógio </a:t>
            </a:r>
            <a:r>
              <a:rPr lang="pt-PT" err="1">
                <a:solidFill>
                  <a:srgbClr val="E9E2C9"/>
                </a:solidFill>
                <a:latin typeface="Montserrat"/>
              </a:rPr>
              <a:t>Monotónico</a:t>
            </a:r>
            <a:endParaRPr lang="pt-PT">
              <a:solidFill>
                <a:srgbClr val="E9E2C9"/>
              </a:solidFill>
              <a:latin typeface="Montserrat"/>
            </a:endParaRPr>
          </a:p>
        </p:txBody>
      </p: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BAC7C12F-7384-3D63-D5E1-3E9607BEA017}"/>
              </a:ext>
            </a:extLst>
          </p:cNvPr>
          <p:cNvCxnSpPr>
            <a:cxnSpLocks/>
          </p:cNvCxnSpPr>
          <p:nvPr/>
        </p:nvCxnSpPr>
        <p:spPr>
          <a:xfrm flipV="1">
            <a:off x="1080000" y="3515096"/>
            <a:ext cx="0" cy="1075103"/>
          </a:xfrm>
          <a:prstGeom prst="straightConnector1">
            <a:avLst/>
          </a:prstGeom>
          <a:ln w="25400">
            <a:solidFill>
              <a:schemeClr val="accent3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2C9F3474-1D97-B697-581A-F34F8CE436B0}"/>
              </a:ext>
            </a:extLst>
          </p:cNvPr>
          <p:cNvCxnSpPr>
            <a:cxnSpLocks/>
          </p:cNvCxnSpPr>
          <p:nvPr/>
        </p:nvCxnSpPr>
        <p:spPr>
          <a:xfrm flipV="1">
            <a:off x="3240000" y="3513600"/>
            <a:ext cx="0" cy="1075103"/>
          </a:xfrm>
          <a:prstGeom prst="straightConnector1">
            <a:avLst/>
          </a:prstGeom>
          <a:ln w="25400">
            <a:solidFill>
              <a:schemeClr val="accent3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5575D68A-FFBB-B8A7-FE7B-F3E5CDAB49E9}"/>
              </a:ext>
            </a:extLst>
          </p:cNvPr>
          <p:cNvCxnSpPr>
            <a:cxnSpLocks/>
          </p:cNvCxnSpPr>
          <p:nvPr/>
        </p:nvCxnSpPr>
        <p:spPr>
          <a:xfrm flipV="1">
            <a:off x="5400000" y="3515095"/>
            <a:ext cx="0" cy="1075103"/>
          </a:xfrm>
          <a:prstGeom prst="straightConnector1">
            <a:avLst/>
          </a:prstGeom>
          <a:ln w="25400">
            <a:solidFill>
              <a:schemeClr val="accent3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6C9238E2-B9A9-58F5-5970-053CF488A4DE}"/>
              </a:ext>
            </a:extLst>
          </p:cNvPr>
          <p:cNvCxnSpPr>
            <a:cxnSpLocks/>
          </p:cNvCxnSpPr>
          <p:nvPr/>
        </p:nvCxnSpPr>
        <p:spPr>
          <a:xfrm flipV="1">
            <a:off x="3823200" y="3513600"/>
            <a:ext cx="0" cy="1075103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haveta à Direita 39">
            <a:extLst>
              <a:ext uri="{FF2B5EF4-FFF2-40B4-BE49-F238E27FC236}">
                <a16:creationId xmlns:a16="http://schemas.microsoft.com/office/drawing/2014/main" id="{B530EA8C-959F-3AEB-A5BA-6E16D2D48A7A}"/>
              </a:ext>
            </a:extLst>
          </p:cNvPr>
          <p:cNvSpPr/>
          <p:nvPr/>
        </p:nvSpPr>
        <p:spPr>
          <a:xfrm rot="16200000">
            <a:off x="3380526" y="2973864"/>
            <a:ext cx="275671" cy="556724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61D79A5-2E7F-AF57-BD61-1C8925611D02}"/>
              </a:ext>
            </a:extLst>
          </p:cNvPr>
          <p:cNvSpPr txBox="1"/>
          <p:nvPr/>
        </p:nvSpPr>
        <p:spPr>
          <a:xfrm>
            <a:off x="3330079" y="2850303"/>
            <a:ext cx="468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accent5"/>
                </a:solidFill>
                <a:latin typeface="Montserrat" pitchFamily="2" charset="77"/>
              </a:rPr>
              <a:t>∆t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A55B5EBC-1DAD-FB25-86CC-4AB97F9EE6D8}"/>
              </a:ext>
            </a:extLst>
          </p:cNvPr>
          <p:cNvSpPr txBox="1"/>
          <p:nvPr/>
        </p:nvSpPr>
        <p:spPr>
          <a:xfrm>
            <a:off x="3053890" y="4614944"/>
            <a:ext cx="55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err="1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sz="1800" baseline="-25000" err="1">
                <a:solidFill>
                  <a:schemeClr val="accent3"/>
                </a:solidFill>
                <a:latin typeface="Montserrat" pitchFamily="2" charset="77"/>
              </a:rPr>
              <a:t>s</a:t>
            </a:r>
            <a:r>
              <a:rPr lang="pt-PT">
                <a:solidFill>
                  <a:schemeClr val="accent3"/>
                </a:solidFill>
                <a:latin typeface="Montserrat" pitchFamily="2" charset="77"/>
              </a:rPr>
              <a:t>’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BD208C9-7967-4ECD-A052-123355F1253F}"/>
              </a:ext>
            </a:extLst>
          </p:cNvPr>
          <p:cNvSpPr txBox="1"/>
          <p:nvPr/>
        </p:nvSpPr>
        <p:spPr>
          <a:xfrm>
            <a:off x="876852" y="4606400"/>
            <a:ext cx="55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err="1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sz="1800" baseline="-25000" err="1">
                <a:solidFill>
                  <a:schemeClr val="accent3"/>
                </a:solidFill>
                <a:latin typeface="Montserrat" pitchFamily="2" charset="77"/>
              </a:rPr>
              <a:t>s</a:t>
            </a:r>
            <a:endParaRPr lang="pt-PT" sz="180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235A7C7-8926-563C-4CF6-B8EB30DC0C00}"/>
              </a:ext>
            </a:extLst>
          </p:cNvPr>
          <p:cNvSpPr txBox="1"/>
          <p:nvPr/>
        </p:nvSpPr>
        <p:spPr>
          <a:xfrm>
            <a:off x="5204112" y="4575622"/>
            <a:ext cx="55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err="1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sz="1800" baseline="-25000" err="1">
                <a:solidFill>
                  <a:schemeClr val="accent3"/>
                </a:solidFill>
                <a:latin typeface="Montserrat" pitchFamily="2" charset="77"/>
              </a:rPr>
              <a:t>s</a:t>
            </a:r>
            <a:r>
              <a:rPr lang="pt-PT">
                <a:solidFill>
                  <a:schemeClr val="accent3"/>
                </a:solidFill>
                <a:latin typeface="Montserrat" pitchFamily="2" charset="77"/>
              </a:rPr>
              <a:t>’’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14A9D9B-D78B-E3E0-A5D5-577EB6849360}"/>
              </a:ext>
            </a:extLst>
          </p:cNvPr>
          <p:cNvSpPr txBox="1"/>
          <p:nvPr/>
        </p:nvSpPr>
        <p:spPr>
          <a:xfrm>
            <a:off x="3964234" y="2429908"/>
            <a:ext cx="391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5"/>
                </a:solidFill>
                <a:latin typeface="Montserrat" pitchFamily="2" charset="77"/>
              </a:rPr>
              <a:t>Tempo corrigido = </a:t>
            </a:r>
            <a:r>
              <a:rPr lang="pt-PT" dirty="0" err="1">
                <a:solidFill>
                  <a:schemeClr val="accent5"/>
                </a:solidFill>
                <a:latin typeface="Montserrat" pitchFamily="2" charset="77"/>
              </a:rPr>
              <a:t>t</a:t>
            </a:r>
            <a:r>
              <a:rPr lang="pt-PT" baseline="-25000" dirty="0" err="1">
                <a:solidFill>
                  <a:schemeClr val="accent5"/>
                </a:solidFill>
                <a:latin typeface="Montserrat" pitchFamily="2" charset="77"/>
              </a:rPr>
              <a:t>s</a:t>
            </a:r>
            <a:r>
              <a:rPr lang="pt-PT" dirty="0">
                <a:solidFill>
                  <a:schemeClr val="accent5"/>
                </a:solidFill>
                <a:latin typeface="Montserrat" pitchFamily="2" charset="77"/>
              </a:rPr>
              <a:t>’ +  ∆t x rate + offset</a:t>
            </a:r>
          </a:p>
        </p:txBody>
      </p:sp>
      <p:cxnSp>
        <p:nvCxnSpPr>
          <p:cNvPr id="52" name="Conexão Curva 51">
            <a:extLst>
              <a:ext uri="{FF2B5EF4-FFF2-40B4-BE49-F238E27FC236}">
                <a16:creationId xmlns:a16="http://schemas.microsoft.com/office/drawing/2014/main" id="{96A7899B-C1B1-D3D6-A6D3-28EDE9D9469A}"/>
              </a:ext>
            </a:extLst>
          </p:cNvPr>
          <p:cNvCxnSpPr>
            <a:cxnSpLocks/>
            <a:stCxn id="41" idx="0"/>
            <a:endCxn id="47" idx="1"/>
          </p:cNvCxnSpPr>
          <p:nvPr/>
        </p:nvCxnSpPr>
        <p:spPr>
          <a:xfrm rot="5400000" flipH="1" flipV="1">
            <a:off x="3630945" y="2517014"/>
            <a:ext cx="266506" cy="400072"/>
          </a:xfrm>
          <a:prstGeom prst="curved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haveta à Direita 53">
            <a:extLst>
              <a:ext uri="{FF2B5EF4-FFF2-40B4-BE49-F238E27FC236}">
                <a16:creationId xmlns:a16="http://schemas.microsoft.com/office/drawing/2014/main" id="{B0B0CF58-58D1-CEF7-5FF4-094419EB8C6D}"/>
              </a:ext>
            </a:extLst>
          </p:cNvPr>
          <p:cNvSpPr/>
          <p:nvPr/>
        </p:nvSpPr>
        <p:spPr>
          <a:xfrm rot="16200000">
            <a:off x="2025815" y="98172"/>
            <a:ext cx="275671" cy="2152700"/>
          </a:xfrm>
          <a:prstGeom prst="rightBrac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8A9ADA4-052C-ABAB-43B0-660FBB68E7B1}"/>
              </a:ext>
            </a:extLst>
          </p:cNvPr>
          <p:cNvSpPr txBox="1"/>
          <p:nvPr/>
        </p:nvSpPr>
        <p:spPr>
          <a:xfrm>
            <a:off x="1554348" y="763085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accent3"/>
                </a:solidFill>
                <a:latin typeface="Montserrat" pitchFamily="2" charset="77"/>
              </a:rPr>
              <a:t>T segundos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7CA29FD-FCBF-F1A9-F449-28FF1D5DFED5}"/>
              </a:ext>
            </a:extLst>
          </p:cNvPr>
          <p:cNvSpPr txBox="1"/>
          <p:nvPr/>
        </p:nvSpPr>
        <p:spPr>
          <a:xfrm>
            <a:off x="1077168" y="1811677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accent3"/>
                </a:solidFill>
                <a:latin typeface="Montserrat" pitchFamily="2" charset="77"/>
              </a:rPr>
              <a:t>Atualização NTP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D545DB9-469F-8198-93E5-E18D77093E82}"/>
              </a:ext>
            </a:extLst>
          </p:cNvPr>
          <p:cNvSpPr txBox="1"/>
          <p:nvPr/>
        </p:nvSpPr>
        <p:spPr>
          <a:xfrm>
            <a:off x="8833089" y="4832468"/>
            <a:ext cx="31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63630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A784DB5D-F2C7-D52A-78CC-2E9ED7DF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31B2FD9-24F7-1252-56B4-509DCCF6C4D3}"/>
              </a:ext>
            </a:extLst>
          </p:cNvPr>
          <p:cNvSpPr/>
          <p:nvPr/>
        </p:nvSpPr>
        <p:spPr>
          <a:xfrm>
            <a:off x="1" y="1184"/>
            <a:ext cx="1800000" cy="1174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AB2D30D-B173-A62F-3558-9A90953CC287}"/>
              </a:ext>
            </a:extLst>
          </p:cNvPr>
          <p:cNvSpPr/>
          <p:nvPr/>
        </p:nvSpPr>
        <p:spPr>
          <a:xfrm>
            <a:off x="7302505" y="3267450"/>
            <a:ext cx="1841443" cy="1876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Google Shape;762;p67">
            <a:extLst>
              <a:ext uri="{FF2B5EF4-FFF2-40B4-BE49-F238E27FC236}">
                <a16:creationId xmlns:a16="http://schemas.microsoft.com/office/drawing/2014/main" id="{C9718127-A3DE-0B00-6AC8-B35311EAE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(cont.)</a:t>
            </a:r>
            <a:endParaRPr dirty="0"/>
          </a:p>
        </p:txBody>
      </p:sp>
      <p:pic>
        <p:nvPicPr>
          <p:cNvPr id="2" name="Imagem 1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8F7C28D7-98F6-5A46-8DC2-1E115768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4" y="239709"/>
            <a:ext cx="1542552" cy="604146"/>
          </a:xfrm>
          <a:prstGeom prst="rect">
            <a:avLst/>
          </a:prstGeom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AD3791-77ED-B046-801F-357D2BC37F08}"/>
              </a:ext>
            </a:extLst>
          </p:cNvPr>
          <p:cNvCxnSpPr>
            <a:cxnSpLocks/>
          </p:cNvCxnSpPr>
          <p:nvPr/>
        </p:nvCxnSpPr>
        <p:spPr>
          <a:xfrm>
            <a:off x="1077211" y="4560572"/>
            <a:ext cx="671312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0272E27A-CC78-EE5F-75C7-E9086CCDB02D}"/>
              </a:ext>
            </a:extLst>
          </p:cNvPr>
          <p:cNvCxnSpPr>
            <a:cxnSpLocks/>
          </p:cNvCxnSpPr>
          <p:nvPr/>
        </p:nvCxnSpPr>
        <p:spPr>
          <a:xfrm>
            <a:off x="1077211" y="2760572"/>
            <a:ext cx="671312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5CD0BDB5-8C12-686D-2D53-9A73BDE7A5CF}"/>
              </a:ext>
            </a:extLst>
          </p:cNvPr>
          <p:cNvCxnSpPr>
            <a:cxnSpLocks/>
          </p:cNvCxnSpPr>
          <p:nvPr/>
        </p:nvCxnSpPr>
        <p:spPr>
          <a:xfrm flipH="1">
            <a:off x="144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3F3A42C1-1A78-3438-65A7-F150C50ACFB2}"/>
              </a:ext>
            </a:extLst>
          </p:cNvPr>
          <p:cNvCxnSpPr>
            <a:cxnSpLocks/>
          </p:cNvCxnSpPr>
          <p:nvPr/>
        </p:nvCxnSpPr>
        <p:spPr>
          <a:xfrm flipV="1">
            <a:off x="504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1F6BB0F5-25EB-293B-58B8-6E62E38EB0A9}"/>
              </a:ext>
            </a:extLst>
          </p:cNvPr>
          <p:cNvCxnSpPr>
            <a:cxnSpLocks/>
          </p:cNvCxnSpPr>
          <p:nvPr/>
        </p:nvCxnSpPr>
        <p:spPr>
          <a:xfrm flipH="1" flipV="1">
            <a:off x="288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DC7B906-A46B-2B22-4DD4-FF804D826F4D}"/>
              </a:ext>
            </a:extLst>
          </p:cNvPr>
          <p:cNvCxnSpPr>
            <a:cxnSpLocks/>
          </p:cNvCxnSpPr>
          <p:nvPr/>
        </p:nvCxnSpPr>
        <p:spPr>
          <a:xfrm flipH="1" flipV="1">
            <a:off x="6480000" y="2756932"/>
            <a:ext cx="720000" cy="18000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ta à Direita 21">
            <a:extLst>
              <a:ext uri="{FF2B5EF4-FFF2-40B4-BE49-F238E27FC236}">
                <a16:creationId xmlns:a16="http://schemas.microsoft.com/office/drawing/2014/main" id="{DCF7C33C-4DB3-F5D2-1B14-D88DD792B8AA}"/>
              </a:ext>
            </a:extLst>
          </p:cNvPr>
          <p:cNvSpPr/>
          <p:nvPr/>
        </p:nvSpPr>
        <p:spPr>
          <a:xfrm rot="5400000">
            <a:off x="3106017" y="2991173"/>
            <a:ext cx="307776" cy="3560188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BD4D787-D4DD-2B88-7F5F-8FAF6BFA2876}"/>
              </a:ext>
            </a:extLst>
          </p:cNvPr>
          <p:cNvSpPr txBox="1"/>
          <p:nvPr/>
        </p:nvSpPr>
        <p:spPr>
          <a:xfrm>
            <a:off x="3113070" y="490113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Montserrat" pitchFamily="2" charset="77"/>
              </a:rPr>
              <a:t>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1848E8-C87E-509E-7DB5-24F853FF1F21}"/>
              </a:ext>
            </a:extLst>
          </p:cNvPr>
          <p:cNvSpPr txBox="1"/>
          <p:nvPr/>
        </p:nvSpPr>
        <p:spPr>
          <a:xfrm>
            <a:off x="3697883" y="213424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bg1"/>
                </a:solidFill>
                <a:latin typeface="Montserrat" pitchFamily="2" charset="77"/>
              </a:rPr>
              <a:t>NTP</a:t>
            </a:r>
            <a:endParaRPr lang="pt-PT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" name="Chaveta à Direita 30">
            <a:extLst>
              <a:ext uri="{FF2B5EF4-FFF2-40B4-BE49-F238E27FC236}">
                <a16:creationId xmlns:a16="http://schemas.microsoft.com/office/drawing/2014/main" id="{7BC033F8-6F02-2305-508C-2E56A0C35CAB}"/>
              </a:ext>
            </a:extLst>
          </p:cNvPr>
          <p:cNvSpPr/>
          <p:nvPr/>
        </p:nvSpPr>
        <p:spPr>
          <a:xfrm rot="16200000">
            <a:off x="3826018" y="785264"/>
            <a:ext cx="307776" cy="3560188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543E92F-AA4A-D909-CCDC-F1F4F1A96670}"/>
              </a:ext>
            </a:extLst>
          </p:cNvPr>
          <p:cNvSpPr txBox="1"/>
          <p:nvPr/>
        </p:nvSpPr>
        <p:spPr>
          <a:xfrm>
            <a:off x="1272326" y="4738573"/>
            <a:ext cx="335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0</a:t>
            </a:r>
            <a:endParaRPr lang="pt-PT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8C2965-CC0F-9E2E-DC29-D70BB18BB0DA}"/>
              </a:ext>
            </a:extLst>
          </p:cNvPr>
          <p:cNvSpPr txBox="1"/>
          <p:nvPr/>
        </p:nvSpPr>
        <p:spPr>
          <a:xfrm>
            <a:off x="4909552" y="4747246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0</a:t>
            </a:r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'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3E56C8-4218-53C0-B865-378EC602C1E9}"/>
              </a:ext>
            </a:extLst>
          </p:cNvPr>
          <p:cNvSpPr txBox="1"/>
          <p:nvPr/>
        </p:nvSpPr>
        <p:spPr>
          <a:xfrm>
            <a:off x="2003584" y="4520157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endParaRPr lang="pt-PT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DC3BD11-0AA0-6202-B11F-0A9153E2FB92}"/>
              </a:ext>
            </a:extLst>
          </p:cNvPr>
          <p:cNvSpPr txBox="1"/>
          <p:nvPr/>
        </p:nvSpPr>
        <p:spPr>
          <a:xfrm>
            <a:off x="5594154" y="4558489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pt-PT" baseline="-250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pt-PT" dirty="0">
                <a:solidFill>
                  <a:schemeClr val="accent3"/>
                </a:solidFill>
                <a:latin typeface="Montserrat" pitchFamily="2" charset="77"/>
              </a:rPr>
              <a:t>'</a:t>
            </a:r>
          </a:p>
        </p:txBody>
      </p: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AFA8C57E-28B8-13D3-894C-F8970D72E9D1}"/>
              </a:ext>
            </a:extLst>
          </p:cNvPr>
          <p:cNvCxnSpPr>
            <a:cxnSpLocks/>
          </p:cNvCxnSpPr>
          <p:nvPr/>
        </p:nvCxnSpPr>
        <p:spPr>
          <a:xfrm>
            <a:off x="5767802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093FAE27-A7EA-28AF-D171-0452DA7A9767}"/>
              </a:ext>
            </a:extLst>
          </p:cNvPr>
          <p:cNvCxnSpPr>
            <a:cxnSpLocks/>
          </p:cNvCxnSpPr>
          <p:nvPr/>
        </p:nvCxnSpPr>
        <p:spPr>
          <a:xfrm>
            <a:off x="2160000" y="2766409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23521F-19D1-A9B2-6F4D-7A65A9DA0036}"/>
              </a:ext>
            </a:extLst>
          </p:cNvPr>
          <p:cNvSpPr txBox="1"/>
          <p:nvPr/>
        </p:nvSpPr>
        <p:spPr>
          <a:xfrm>
            <a:off x="8833089" y="4832468"/>
            <a:ext cx="31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AFD0CABE-C9E6-B1C7-5A32-83DBE74A07FC}"/>
              </a:ext>
            </a:extLst>
          </p:cNvPr>
          <p:cNvCxnSpPr>
            <a:cxnSpLocks/>
          </p:cNvCxnSpPr>
          <p:nvPr/>
        </p:nvCxnSpPr>
        <p:spPr>
          <a:xfrm>
            <a:off x="1446522" y="2775887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298343E1-124F-9AF2-06BD-A155339FD8FD}"/>
              </a:ext>
            </a:extLst>
          </p:cNvPr>
          <p:cNvCxnSpPr>
            <a:cxnSpLocks/>
          </p:cNvCxnSpPr>
          <p:nvPr/>
        </p:nvCxnSpPr>
        <p:spPr>
          <a:xfrm>
            <a:off x="5039999" y="2739112"/>
            <a:ext cx="0" cy="178104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250E75A-B7AC-2C72-9CC5-55B6080831C6}"/>
              </a:ext>
            </a:extLst>
          </p:cNvPr>
          <p:cNvSpPr/>
          <p:nvPr/>
        </p:nvSpPr>
        <p:spPr>
          <a:xfrm>
            <a:off x="1440000" y="2603554"/>
            <a:ext cx="720000" cy="33842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D00D41-B950-ACC7-27D0-EA9D2A5FB2ED}"/>
              </a:ext>
            </a:extLst>
          </p:cNvPr>
          <p:cNvSpPr/>
          <p:nvPr/>
        </p:nvSpPr>
        <p:spPr>
          <a:xfrm>
            <a:off x="5047802" y="2604854"/>
            <a:ext cx="720000" cy="33842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A2BB68-6F64-CFA2-DF97-9BB47AC3166B}"/>
              </a:ext>
            </a:extLst>
          </p:cNvPr>
          <p:cNvSpPr txBox="1"/>
          <p:nvPr/>
        </p:nvSpPr>
        <p:spPr>
          <a:xfrm>
            <a:off x="1638604" y="2323136"/>
            <a:ext cx="32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4ADBDC-FFE4-91E7-727A-B0F65D99F880}"/>
              </a:ext>
            </a:extLst>
          </p:cNvPr>
          <p:cNvSpPr txBox="1"/>
          <p:nvPr/>
        </p:nvSpPr>
        <p:spPr>
          <a:xfrm>
            <a:off x="5239256" y="2301826"/>
            <a:ext cx="497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d'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E51F29-54C5-7491-DD81-5BD528A48EE4}"/>
              </a:ext>
            </a:extLst>
          </p:cNvPr>
          <p:cNvSpPr txBox="1"/>
          <p:nvPr/>
        </p:nvSpPr>
        <p:spPr>
          <a:xfrm>
            <a:off x="7172631" y="1901764"/>
            <a:ext cx="1027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B0F0"/>
                </a:solidFill>
                <a:latin typeface="Montserrat" pitchFamily="2" charset="77"/>
              </a:rPr>
              <a:t>d = d'</a:t>
            </a:r>
          </a:p>
        </p:txBody>
      </p:sp>
    </p:spTree>
    <p:extLst>
      <p:ext uri="{BB962C8B-B14F-4D97-AF65-F5344CB8AC3E}">
        <p14:creationId xmlns:p14="http://schemas.microsoft.com/office/powerpoint/2010/main" val="15814653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958</Words>
  <Application>Microsoft Macintosh PowerPoint</Application>
  <PresentationFormat>Apresentação no Ecrã (16:9)</PresentationFormat>
  <Paragraphs>327</Paragraphs>
  <Slides>24</Slides>
  <Notes>24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4" baseType="lpstr">
      <vt:lpstr>Courier New</vt:lpstr>
      <vt:lpstr>Roboto Condensed Light</vt:lpstr>
      <vt:lpstr>Arial</vt:lpstr>
      <vt:lpstr>Montserrat</vt:lpstr>
      <vt:lpstr>Courier New,monospace</vt:lpstr>
      <vt:lpstr>Rubik Medium</vt:lpstr>
      <vt:lpstr>Abel</vt:lpstr>
      <vt:lpstr>Arial,Sans-Serif</vt:lpstr>
      <vt:lpstr>Cambria Math</vt:lpstr>
      <vt:lpstr>Custal Project Proposal by Slidesgo</vt:lpstr>
      <vt:lpstr>Apresentação do PowerPoint</vt:lpstr>
      <vt:lpstr>Índice</vt:lpstr>
      <vt:lpstr>O Problema</vt:lpstr>
      <vt:lpstr>SOLUÇÃO</vt:lpstr>
      <vt:lpstr>SOLUÇÃO (cont.)</vt:lpstr>
      <vt:lpstr>Sistema</vt:lpstr>
      <vt:lpstr>IMPLEMENTAÇÃO</vt:lpstr>
      <vt:lpstr>IMPLEMENTAÇÃO (cont.)</vt:lpstr>
      <vt:lpstr>IMPLEMENTAÇÃO (cont.)</vt:lpstr>
      <vt:lpstr>IMPLEMENTAÇÃO (cont.)</vt:lpstr>
      <vt:lpstr>IMPLEMENTAÇÃO (cont.)</vt:lpstr>
      <vt:lpstr>IMPLEMENTAÇÃO (cont.)</vt:lpstr>
      <vt:lpstr>Metodologia e Experiências</vt:lpstr>
      <vt:lpstr>RESULTADOS (cont.)</vt:lpstr>
      <vt:lpstr>RESULTADOS </vt:lpstr>
      <vt:lpstr>RESULTADOS (cont.)</vt:lpstr>
      <vt:lpstr>RESULTADOS (cont.)</vt:lpstr>
      <vt:lpstr>RESULTADOS (cont.)</vt:lpstr>
      <vt:lpstr>RESULTADOS (cont.)</vt:lpstr>
      <vt:lpstr>RESULTADOS (cont.)</vt:lpstr>
      <vt:lpstr>RESULTADOS (cont.)</vt:lpstr>
      <vt:lpstr>Apresentação do PowerPoint</vt:lpstr>
      <vt:lpstr>REFERÊNCIAS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Sincronização de semáforos baseado em NTP</dc:title>
  <cp:lastModifiedBy> </cp:lastModifiedBy>
  <cp:revision>191</cp:revision>
  <dcterms:modified xsi:type="dcterms:W3CDTF">2024-01-12T18:10:10Z</dcterms:modified>
</cp:coreProperties>
</file>